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3" r:id="rId7"/>
    <p:sldId id="261" r:id="rId8"/>
    <p:sldId id="277" r:id="rId9"/>
    <p:sldId id="278" r:id="rId10"/>
    <p:sldId id="274" r:id="rId11"/>
    <p:sldId id="275" r:id="rId12"/>
    <p:sldId id="266" r:id="rId13"/>
    <p:sldId id="268" r:id="rId14"/>
    <p:sldId id="269" r:id="rId15"/>
    <p:sldId id="267" r:id="rId16"/>
    <p:sldId id="270" r:id="rId17"/>
    <p:sldId id="271" r:id="rId18"/>
    <p:sldId id="272" r:id="rId19"/>
    <p:sldId id="273" r:id="rId20"/>
    <p:sldId id="276" r:id="rId21"/>
    <p:sldId id="262" r:id="rId22"/>
    <p:sldId id="265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Style moyen 3 - Accentuation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4" d="100"/>
          <a:sy n="64" d="100"/>
        </p:scale>
        <p:origin x="724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BBF631A-AEB6-4B5C-84D9-2E3A4DB55E7E}" type="doc">
      <dgm:prSet loTypeId="urn:microsoft.com/office/officeart/2005/8/layout/hierarchy1" loCatId="hierarchy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fr-FR"/>
        </a:p>
      </dgm:t>
    </dgm:pt>
    <dgm:pt modelId="{C41A7827-2FE5-4FDE-A956-C6992DC89A21}">
      <dgm:prSet phldrT="[Texte]"/>
      <dgm:spPr/>
      <dgm:t>
        <a:bodyPr/>
        <a:lstStyle/>
        <a:p>
          <a:r>
            <a:rPr lang="fr-FR" dirty="0" err="1"/>
            <a:t>KeyListener</a:t>
          </a:r>
          <a:endParaRPr lang="fr-FR" dirty="0"/>
        </a:p>
      </dgm:t>
    </dgm:pt>
    <dgm:pt modelId="{69247679-C34F-4B29-AFCC-1D10C8C3D216}" type="parTrans" cxnId="{465D45EA-4D44-40D7-83B4-056E0ED9B9B4}">
      <dgm:prSet/>
      <dgm:spPr/>
      <dgm:t>
        <a:bodyPr/>
        <a:lstStyle/>
        <a:p>
          <a:endParaRPr lang="fr-FR"/>
        </a:p>
      </dgm:t>
    </dgm:pt>
    <dgm:pt modelId="{D3B99A5C-7214-43E6-903A-4C56E88F684E}" type="sibTrans" cxnId="{465D45EA-4D44-40D7-83B4-056E0ED9B9B4}">
      <dgm:prSet/>
      <dgm:spPr/>
      <dgm:t>
        <a:bodyPr/>
        <a:lstStyle/>
        <a:p>
          <a:endParaRPr lang="fr-FR"/>
        </a:p>
      </dgm:t>
    </dgm:pt>
    <dgm:pt modelId="{082C09FA-2AE4-4198-B2A1-F16285E94447}">
      <dgm:prSet phldrT="[Texte]"/>
      <dgm:spPr/>
      <dgm:t>
        <a:bodyPr/>
        <a:lstStyle/>
        <a:p>
          <a:r>
            <a:rPr lang="fr-FR" dirty="0" err="1"/>
            <a:t>keyPressed</a:t>
          </a:r>
          <a:endParaRPr lang="fr-FR" dirty="0"/>
        </a:p>
      </dgm:t>
    </dgm:pt>
    <dgm:pt modelId="{6368A00B-F205-498E-8C93-D0CAE7617177}" type="parTrans" cxnId="{54426D9C-B70C-427C-A3CA-076F2067E1BD}">
      <dgm:prSet/>
      <dgm:spPr/>
      <dgm:t>
        <a:bodyPr/>
        <a:lstStyle/>
        <a:p>
          <a:endParaRPr lang="fr-FR"/>
        </a:p>
      </dgm:t>
    </dgm:pt>
    <dgm:pt modelId="{2B4A323D-0450-4E30-9F32-AB48BA65254F}" type="sibTrans" cxnId="{54426D9C-B70C-427C-A3CA-076F2067E1BD}">
      <dgm:prSet/>
      <dgm:spPr/>
      <dgm:t>
        <a:bodyPr/>
        <a:lstStyle/>
        <a:p>
          <a:endParaRPr lang="fr-FR"/>
        </a:p>
      </dgm:t>
    </dgm:pt>
    <dgm:pt modelId="{45725E76-8FD2-4103-86AC-3CD61C8390EC}">
      <dgm:prSet phldrT="[Texte]"/>
      <dgm:spPr/>
      <dgm:t>
        <a:bodyPr/>
        <a:lstStyle/>
        <a:p>
          <a:r>
            <a:rPr lang="fr-FR" dirty="0"/>
            <a:t>Choix du niveau au départ</a:t>
          </a:r>
        </a:p>
      </dgm:t>
    </dgm:pt>
    <dgm:pt modelId="{CDB90444-0EC3-4D05-817D-DB787C7E586D}" type="parTrans" cxnId="{A2C85655-51EC-4ECF-99E4-D47238EDC600}">
      <dgm:prSet/>
      <dgm:spPr/>
      <dgm:t>
        <a:bodyPr/>
        <a:lstStyle/>
        <a:p>
          <a:endParaRPr lang="fr-FR"/>
        </a:p>
      </dgm:t>
    </dgm:pt>
    <dgm:pt modelId="{D2FFE249-8D7B-408A-B0C3-F4050E704621}" type="sibTrans" cxnId="{A2C85655-51EC-4ECF-99E4-D47238EDC600}">
      <dgm:prSet/>
      <dgm:spPr/>
      <dgm:t>
        <a:bodyPr/>
        <a:lstStyle/>
        <a:p>
          <a:endParaRPr lang="fr-FR"/>
        </a:p>
      </dgm:t>
    </dgm:pt>
    <dgm:pt modelId="{D02A2CC4-54E3-4876-B27B-5D826938F62B}">
      <dgm:prSet phldrT="[Texte]"/>
      <dgm:spPr/>
      <dgm:t>
        <a:bodyPr/>
        <a:lstStyle/>
        <a:p>
          <a:r>
            <a:rPr lang="fr-FR" dirty="0"/>
            <a:t>Déplacement du héros</a:t>
          </a:r>
        </a:p>
      </dgm:t>
    </dgm:pt>
    <dgm:pt modelId="{A503C7F2-BA75-4A07-A9FB-43A2BEA60693}" type="parTrans" cxnId="{BF3587B9-6AEB-448E-8AF3-24166ACECCED}">
      <dgm:prSet/>
      <dgm:spPr/>
      <dgm:t>
        <a:bodyPr/>
        <a:lstStyle/>
        <a:p>
          <a:endParaRPr lang="fr-FR"/>
        </a:p>
      </dgm:t>
    </dgm:pt>
    <dgm:pt modelId="{9CB432ED-0523-4E3B-8EF6-38C46A18DCCA}" type="sibTrans" cxnId="{BF3587B9-6AEB-448E-8AF3-24166ACECCED}">
      <dgm:prSet/>
      <dgm:spPr/>
      <dgm:t>
        <a:bodyPr/>
        <a:lstStyle/>
        <a:p>
          <a:endParaRPr lang="fr-FR"/>
        </a:p>
      </dgm:t>
    </dgm:pt>
    <dgm:pt modelId="{21D2083D-94A4-40C2-9B2B-0E5EEDC00304}">
      <dgm:prSet phldrT="[Texte]"/>
      <dgm:spPr/>
      <dgm:t>
        <a:bodyPr/>
        <a:lstStyle/>
        <a:p>
          <a:r>
            <a:rPr lang="fr-FR" dirty="0"/>
            <a:t>Pouvoir de tuer le héros</a:t>
          </a:r>
        </a:p>
      </dgm:t>
    </dgm:pt>
    <dgm:pt modelId="{FF97D079-7012-436A-A8A4-10752EF22512}" type="parTrans" cxnId="{9D5CCF74-597B-4497-AC56-EC530B4A29F6}">
      <dgm:prSet/>
      <dgm:spPr/>
      <dgm:t>
        <a:bodyPr/>
        <a:lstStyle/>
        <a:p>
          <a:endParaRPr lang="fr-FR"/>
        </a:p>
      </dgm:t>
    </dgm:pt>
    <dgm:pt modelId="{94E0F8A7-46A1-42F5-A26E-FA1B6C2222EA}" type="sibTrans" cxnId="{9D5CCF74-597B-4497-AC56-EC530B4A29F6}">
      <dgm:prSet/>
      <dgm:spPr/>
      <dgm:t>
        <a:bodyPr/>
        <a:lstStyle/>
        <a:p>
          <a:endParaRPr lang="fr-FR"/>
        </a:p>
      </dgm:t>
    </dgm:pt>
    <dgm:pt modelId="{4CC5524F-1644-42AE-8752-88944259BC8A}" type="pres">
      <dgm:prSet presAssocID="{9BBF631A-AEB6-4B5C-84D9-2E3A4DB55E7E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52BAD7D9-FF1A-4434-AFA3-FB986F018ACD}" type="pres">
      <dgm:prSet presAssocID="{C41A7827-2FE5-4FDE-A956-C6992DC89A21}" presName="hierRoot1" presStyleCnt="0"/>
      <dgm:spPr/>
    </dgm:pt>
    <dgm:pt modelId="{2AB4DF19-390E-4AED-9B91-A5BA6B4F515E}" type="pres">
      <dgm:prSet presAssocID="{C41A7827-2FE5-4FDE-A956-C6992DC89A21}" presName="composite" presStyleCnt="0"/>
      <dgm:spPr/>
    </dgm:pt>
    <dgm:pt modelId="{C66EF153-0EA1-44F1-BAB5-07FD63F81DAB}" type="pres">
      <dgm:prSet presAssocID="{C41A7827-2FE5-4FDE-A956-C6992DC89A21}" presName="background" presStyleLbl="node0" presStyleIdx="0" presStyleCnt="1"/>
      <dgm:spPr/>
    </dgm:pt>
    <dgm:pt modelId="{730D3ABF-9EC8-43FB-88E8-71317249A815}" type="pres">
      <dgm:prSet presAssocID="{C41A7827-2FE5-4FDE-A956-C6992DC89A21}" presName="text" presStyleLbl="fgAcc0" presStyleIdx="0" presStyleCnt="1">
        <dgm:presLayoutVars>
          <dgm:chPref val="3"/>
        </dgm:presLayoutVars>
      </dgm:prSet>
      <dgm:spPr/>
    </dgm:pt>
    <dgm:pt modelId="{E3B473A1-84EB-4139-AED8-44B1C401E626}" type="pres">
      <dgm:prSet presAssocID="{C41A7827-2FE5-4FDE-A956-C6992DC89A21}" presName="hierChild2" presStyleCnt="0"/>
      <dgm:spPr/>
    </dgm:pt>
    <dgm:pt modelId="{FFAB371D-17A2-4E1A-A431-E249F15496D0}" type="pres">
      <dgm:prSet presAssocID="{6368A00B-F205-498E-8C93-D0CAE7617177}" presName="Name10" presStyleLbl="parChTrans1D2" presStyleIdx="0" presStyleCnt="1"/>
      <dgm:spPr/>
    </dgm:pt>
    <dgm:pt modelId="{708A7E03-6F62-4441-B7BE-A844E8D07E2C}" type="pres">
      <dgm:prSet presAssocID="{082C09FA-2AE4-4198-B2A1-F16285E94447}" presName="hierRoot2" presStyleCnt="0"/>
      <dgm:spPr/>
    </dgm:pt>
    <dgm:pt modelId="{62CBC04F-DE1B-454F-BEB0-09A51FD6A862}" type="pres">
      <dgm:prSet presAssocID="{082C09FA-2AE4-4198-B2A1-F16285E94447}" presName="composite2" presStyleCnt="0"/>
      <dgm:spPr/>
    </dgm:pt>
    <dgm:pt modelId="{62CBA606-6486-4558-BA3A-515DA3A33D45}" type="pres">
      <dgm:prSet presAssocID="{082C09FA-2AE4-4198-B2A1-F16285E94447}" presName="background2" presStyleLbl="node2" presStyleIdx="0" presStyleCnt="1"/>
      <dgm:spPr/>
    </dgm:pt>
    <dgm:pt modelId="{66154B4F-E390-4546-8000-01984C507ECB}" type="pres">
      <dgm:prSet presAssocID="{082C09FA-2AE4-4198-B2A1-F16285E94447}" presName="text2" presStyleLbl="fgAcc2" presStyleIdx="0" presStyleCnt="1">
        <dgm:presLayoutVars>
          <dgm:chPref val="3"/>
        </dgm:presLayoutVars>
      </dgm:prSet>
      <dgm:spPr/>
    </dgm:pt>
    <dgm:pt modelId="{23AF1543-0116-4FFB-8AC8-AECAF9DC06B1}" type="pres">
      <dgm:prSet presAssocID="{082C09FA-2AE4-4198-B2A1-F16285E94447}" presName="hierChild3" presStyleCnt="0"/>
      <dgm:spPr/>
    </dgm:pt>
    <dgm:pt modelId="{EC61C9CB-86B2-46A7-BB6A-847849A52659}" type="pres">
      <dgm:prSet presAssocID="{CDB90444-0EC3-4D05-817D-DB787C7E586D}" presName="Name17" presStyleLbl="parChTrans1D3" presStyleIdx="0" presStyleCnt="3"/>
      <dgm:spPr/>
    </dgm:pt>
    <dgm:pt modelId="{06E887A2-7753-4DCC-9D6F-111B3F2A349E}" type="pres">
      <dgm:prSet presAssocID="{45725E76-8FD2-4103-86AC-3CD61C8390EC}" presName="hierRoot3" presStyleCnt="0"/>
      <dgm:spPr/>
    </dgm:pt>
    <dgm:pt modelId="{01D4B878-0447-47E3-A40A-D555A52A2624}" type="pres">
      <dgm:prSet presAssocID="{45725E76-8FD2-4103-86AC-3CD61C8390EC}" presName="composite3" presStyleCnt="0"/>
      <dgm:spPr/>
    </dgm:pt>
    <dgm:pt modelId="{44CEAB64-3B5C-4CF3-AF1F-FCED2E36C4F9}" type="pres">
      <dgm:prSet presAssocID="{45725E76-8FD2-4103-86AC-3CD61C8390EC}" presName="background3" presStyleLbl="node3" presStyleIdx="0" presStyleCnt="3"/>
      <dgm:spPr/>
    </dgm:pt>
    <dgm:pt modelId="{82782F64-0EB6-4FA2-93E6-91BF7562072B}" type="pres">
      <dgm:prSet presAssocID="{45725E76-8FD2-4103-86AC-3CD61C8390EC}" presName="text3" presStyleLbl="fgAcc3" presStyleIdx="0" presStyleCnt="3">
        <dgm:presLayoutVars>
          <dgm:chPref val="3"/>
        </dgm:presLayoutVars>
      </dgm:prSet>
      <dgm:spPr/>
    </dgm:pt>
    <dgm:pt modelId="{E85F2235-087D-462F-8706-C747995F7696}" type="pres">
      <dgm:prSet presAssocID="{45725E76-8FD2-4103-86AC-3CD61C8390EC}" presName="hierChild4" presStyleCnt="0"/>
      <dgm:spPr/>
    </dgm:pt>
    <dgm:pt modelId="{953885D0-1B7B-4344-96D6-A26A0FDF8847}" type="pres">
      <dgm:prSet presAssocID="{A503C7F2-BA75-4A07-A9FB-43A2BEA60693}" presName="Name17" presStyleLbl="parChTrans1D3" presStyleIdx="1" presStyleCnt="3"/>
      <dgm:spPr/>
    </dgm:pt>
    <dgm:pt modelId="{4310334E-B6A4-434D-8173-1AF116C53ADD}" type="pres">
      <dgm:prSet presAssocID="{D02A2CC4-54E3-4876-B27B-5D826938F62B}" presName="hierRoot3" presStyleCnt="0"/>
      <dgm:spPr/>
    </dgm:pt>
    <dgm:pt modelId="{9709DF76-44A2-499D-9400-F4F19F35E4E8}" type="pres">
      <dgm:prSet presAssocID="{D02A2CC4-54E3-4876-B27B-5D826938F62B}" presName="composite3" presStyleCnt="0"/>
      <dgm:spPr/>
    </dgm:pt>
    <dgm:pt modelId="{19571F15-8A21-4F16-916E-224C7D4C6EE8}" type="pres">
      <dgm:prSet presAssocID="{D02A2CC4-54E3-4876-B27B-5D826938F62B}" presName="background3" presStyleLbl="node3" presStyleIdx="1" presStyleCnt="3"/>
      <dgm:spPr/>
    </dgm:pt>
    <dgm:pt modelId="{0CE6EAFB-3BB7-425C-97E5-0604691C7BE7}" type="pres">
      <dgm:prSet presAssocID="{D02A2CC4-54E3-4876-B27B-5D826938F62B}" presName="text3" presStyleLbl="fgAcc3" presStyleIdx="1" presStyleCnt="3">
        <dgm:presLayoutVars>
          <dgm:chPref val="3"/>
        </dgm:presLayoutVars>
      </dgm:prSet>
      <dgm:spPr/>
    </dgm:pt>
    <dgm:pt modelId="{2407A903-A59F-45AD-9875-C2BDAEBF526F}" type="pres">
      <dgm:prSet presAssocID="{D02A2CC4-54E3-4876-B27B-5D826938F62B}" presName="hierChild4" presStyleCnt="0"/>
      <dgm:spPr/>
    </dgm:pt>
    <dgm:pt modelId="{AD3FEA66-3400-49B7-9B9F-27F207EC6312}" type="pres">
      <dgm:prSet presAssocID="{FF97D079-7012-436A-A8A4-10752EF22512}" presName="Name17" presStyleLbl="parChTrans1D3" presStyleIdx="2" presStyleCnt="3"/>
      <dgm:spPr/>
    </dgm:pt>
    <dgm:pt modelId="{71F62BC8-29CA-43C6-A1E4-1B9F2182CD27}" type="pres">
      <dgm:prSet presAssocID="{21D2083D-94A4-40C2-9B2B-0E5EEDC00304}" presName="hierRoot3" presStyleCnt="0"/>
      <dgm:spPr/>
    </dgm:pt>
    <dgm:pt modelId="{F204011D-0A7F-4854-BF13-C87607324286}" type="pres">
      <dgm:prSet presAssocID="{21D2083D-94A4-40C2-9B2B-0E5EEDC00304}" presName="composite3" presStyleCnt="0"/>
      <dgm:spPr/>
    </dgm:pt>
    <dgm:pt modelId="{7ABE30F0-A412-4AB3-AAD8-54ADAA3BE427}" type="pres">
      <dgm:prSet presAssocID="{21D2083D-94A4-40C2-9B2B-0E5EEDC00304}" presName="background3" presStyleLbl="node3" presStyleIdx="2" presStyleCnt="3"/>
      <dgm:spPr/>
    </dgm:pt>
    <dgm:pt modelId="{8AD6684F-FC15-42A9-BE06-3AE1BA817608}" type="pres">
      <dgm:prSet presAssocID="{21D2083D-94A4-40C2-9B2B-0E5EEDC00304}" presName="text3" presStyleLbl="fgAcc3" presStyleIdx="2" presStyleCnt="3">
        <dgm:presLayoutVars>
          <dgm:chPref val="3"/>
        </dgm:presLayoutVars>
      </dgm:prSet>
      <dgm:spPr/>
    </dgm:pt>
    <dgm:pt modelId="{1D98057A-4757-425F-80E6-0626D3AA2733}" type="pres">
      <dgm:prSet presAssocID="{21D2083D-94A4-40C2-9B2B-0E5EEDC00304}" presName="hierChild4" presStyleCnt="0"/>
      <dgm:spPr/>
    </dgm:pt>
  </dgm:ptLst>
  <dgm:cxnLst>
    <dgm:cxn modelId="{7CB51405-734C-4567-867D-9084A012E745}" type="presOf" srcId="{21D2083D-94A4-40C2-9B2B-0E5EEDC00304}" destId="{8AD6684F-FC15-42A9-BE06-3AE1BA817608}" srcOrd="0" destOrd="0" presId="urn:microsoft.com/office/officeart/2005/8/layout/hierarchy1"/>
    <dgm:cxn modelId="{A614022E-C0F1-4D17-912D-0967C4E60F2A}" type="presOf" srcId="{D02A2CC4-54E3-4876-B27B-5D826938F62B}" destId="{0CE6EAFB-3BB7-425C-97E5-0604691C7BE7}" srcOrd="0" destOrd="0" presId="urn:microsoft.com/office/officeart/2005/8/layout/hierarchy1"/>
    <dgm:cxn modelId="{9493D345-50C2-4386-9454-4CBF3DF0D7E8}" type="presOf" srcId="{082C09FA-2AE4-4198-B2A1-F16285E94447}" destId="{66154B4F-E390-4546-8000-01984C507ECB}" srcOrd="0" destOrd="0" presId="urn:microsoft.com/office/officeart/2005/8/layout/hierarchy1"/>
    <dgm:cxn modelId="{9D5CCF74-597B-4497-AC56-EC530B4A29F6}" srcId="{082C09FA-2AE4-4198-B2A1-F16285E94447}" destId="{21D2083D-94A4-40C2-9B2B-0E5EEDC00304}" srcOrd="2" destOrd="0" parTransId="{FF97D079-7012-436A-A8A4-10752EF22512}" sibTransId="{94E0F8A7-46A1-42F5-A26E-FA1B6C2222EA}"/>
    <dgm:cxn modelId="{A2C85655-51EC-4ECF-99E4-D47238EDC600}" srcId="{082C09FA-2AE4-4198-B2A1-F16285E94447}" destId="{45725E76-8FD2-4103-86AC-3CD61C8390EC}" srcOrd="0" destOrd="0" parTransId="{CDB90444-0EC3-4D05-817D-DB787C7E586D}" sibTransId="{D2FFE249-8D7B-408A-B0C3-F4050E704621}"/>
    <dgm:cxn modelId="{3180177B-7C09-4C0B-9B26-E0E81790765C}" type="presOf" srcId="{CDB90444-0EC3-4D05-817D-DB787C7E586D}" destId="{EC61C9CB-86B2-46A7-BB6A-847849A52659}" srcOrd="0" destOrd="0" presId="urn:microsoft.com/office/officeart/2005/8/layout/hierarchy1"/>
    <dgm:cxn modelId="{62F5DC8C-F0E5-4DA3-8137-4B2A83CBBE39}" type="presOf" srcId="{6368A00B-F205-498E-8C93-D0CAE7617177}" destId="{FFAB371D-17A2-4E1A-A431-E249F15496D0}" srcOrd="0" destOrd="0" presId="urn:microsoft.com/office/officeart/2005/8/layout/hierarchy1"/>
    <dgm:cxn modelId="{54426D9C-B70C-427C-A3CA-076F2067E1BD}" srcId="{C41A7827-2FE5-4FDE-A956-C6992DC89A21}" destId="{082C09FA-2AE4-4198-B2A1-F16285E94447}" srcOrd="0" destOrd="0" parTransId="{6368A00B-F205-498E-8C93-D0CAE7617177}" sibTransId="{2B4A323D-0450-4E30-9F32-AB48BA65254F}"/>
    <dgm:cxn modelId="{BF3587B9-6AEB-448E-8AF3-24166ACECCED}" srcId="{082C09FA-2AE4-4198-B2A1-F16285E94447}" destId="{D02A2CC4-54E3-4876-B27B-5D826938F62B}" srcOrd="1" destOrd="0" parTransId="{A503C7F2-BA75-4A07-A9FB-43A2BEA60693}" sibTransId="{9CB432ED-0523-4E3B-8EF6-38C46A18DCCA}"/>
    <dgm:cxn modelId="{9D985BD5-445C-401C-BFE8-3531694E3495}" type="presOf" srcId="{9BBF631A-AEB6-4B5C-84D9-2E3A4DB55E7E}" destId="{4CC5524F-1644-42AE-8752-88944259BC8A}" srcOrd="0" destOrd="0" presId="urn:microsoft.com/office/officeart/2005/8/layout/hierarchy1"/>
    <dgm:cxn modelId="{A43AA7E6-3345-47B8-876D-4B993B48D722}" type="presOf" srcId="{C41A7827-2FE5-4FDE-A956-C6992DC89A21}" destId="{730D3ABF-9EC8-43FB-88E8-71317249A815}" srcOrd="0" destOrd="0" presId="urn:microsoft.com/office/officeart/2005/8/layout/hierarchy1"/>
    <dgm:cxn modelId="{465D45EA-4D44-40D7-83B4-056E0ED9B9B4}" srcId="{9BBF631A-AEB6-4B5C-84D9-2E3A4DB55E7E}" destId="{C41A7827-2FE5-4FDE-A956-C6992DC89A21}" srcOrd="0" destOrd="0" parTransId="{69247679-C34F-4B29-AFCC-1D10C8C3D216}" sibTransId="{D3B99A5C-7214-43E6-903A-4C56E88F684E}"/>
    <dgm:cxn modelId="{FC51E5EA-8991-4172-ACEA-E80ECC0B969D}" type="presOf" srcId="{FF97D079-7012-436A-A8A4-10752EF22512}" destId="{AD3FEA66-3400-49B7-9B9F-27F207EC6312}" srcOrd="0" destOrd="0" presId="urn:microsoft.com/office/officeart/2005/8/layout/hierarchy1"/>
    <dgm:cxn modelId="{A7C0CFF5-E18B-42B1-8494-670EFEE30F8F}" type="presOf" srcId="{45725E76-8FD2-4103-86AC-3CD61C8390EC}" destId="{82782F64-0EB6-4FA2-93E6-91BF7562072B}" srcOrd="0" destOrd="0" presId="urn:microsoft.com/office/officeart/2005/8/layout/hierarchy1"/>
    <dgm:cxn modelId="{6B20A7FB-CD2E-4180-934F-C186A3EB3C17}" type="presOf" srcId="{A503C7F2-BA75-4A07-A9FB-43A2BEA60693}" destId="{953885D0-1B7B-4344-96D6-A26A0FDF8847}" srcOrd="0" destOrd="0" presId="urn:microsoft.com/office/officeart/2005/8/layout/hierarchy1"/>
    <dgm:cxn modelId="{F18298B6-A17C-4F6A-A0AC-E6B22C7CE34C}" type="presParOf" srcId="{4CC5524F-1644-42AE-8752-88944259BC8A}" destId="{52BAD7D9-FF1A-4434-AFA3-FB986F018ACD}" srcOrd="0" destOrd="0" presId="urn:microsoft.com/office/officeart/2005/8/layout/hierarchy1"/>
    <dgm:cxn modelId="{F54DAE1F-3E71-4651-8FAE-DC8A11A150F7}" type="presParOf" srcId="{52BAD7D9-FF1A-4434-AFA3-FB986F018ACD}" destId="{2AB4DF19-390E-4AED-9B91-A5BA6B4F515E}" srcOrd="0" destOrd="0" presId="urn:microsoft.com/office/officeart/2005/8/layout/hierarchy1"/>
    <dgm:cxn modelId="{3B88528C-810A-4ADD-8129-9874F5F56C71}" type="presParOf" srcId="{2AB4DF19-390E-4AED-9B91-A5BA6B4F515E}" destId="{C66EF153-0EA1-44F1-BAB5-07FD63F81DAB}" srcOrd="0" destOrd="0" presId="urn:microsoft.com/office/officeart/2005/8/layout/hierarchy1"/>
    <dgm:cxn modelId="{3BEBA111-A937-4A27-9DDF-6056564D2B7A}" type="presParOf" srcId="{2AB4DF19-390E-4AED-9B91-A5BA6B4F515E}" destId="{730D3ABF-9EC8-43FB-88E8-71317249A815}" srcOrd="1" destOrd="0" presId="urn:microsoft.com/office/officeart/2005/8/layout/hierarchy1"/>
    <dgm:cxn modelId="{C133C428-A4D1-4DFE-A59E-0812EE949BB9}" type="presParOf" srcId="{52BAD7D9-FF1A-4434-AFA3-FB986F018ACD}" destId="{E3B473A1-84EB-4139-AED8-44B1C401E626}" srcOrd="1" destOrd="0" presId="urn:microsoft.com/office/officeart/2005/8/layout/hierarchy1"/>
    <dgm:cxn modelId="{E60415E5-BCD2-4297-9EC8-2976F60B7F93}" type="presParOf" srcId="{E3B473A1-84EB-4139-AED8-44B1C401E626}" destId="{FFAB371D-17A2-4E1A-A431-E249F15496D0}" srcOrd="0" destOrd="0" presId="urn:microsoft.com/office/officeart/2005/8/layout/hierarchy1"/>
    <dgm:cxn modelId="{D4B26261-A0CD-4AF8-B8CA-F04C80D71486}" type="presParOf" srcId="{E3B473A1-84EB-4139-AED8-44B1C401E626}" destId="{708A7E03-6F62-4441-B7BE-A844E8D07E2C}" srcOrd="1" destOrd="0" presId="urn:microsoft.com/office/officeart/2005/8/layout/hierarchy1"/>
    <dgm:cxn modelId="{416A33B0-0C67-481E-ACC2-A215A4F6906F}" type="presParOf" srcId="{708A7E03-6F62-4441-B7BE-A844E8D07E2C}" destId="{62CBC04F-DE1B-454F-BEB0-09A51FD6A862}" srcOrd="0" destOrd="0" presId="urn:microsoft.com/office/officeart/2005/8/layout/hierarchy1"/>
    <dgm:cxn modelId="{2F099487-4A29-45E1-AAD0-7233B3CAEFEB}" type="presParOf" srcId="{62CBC04F-DE1B-454F-BEB0-09A51FD6A862}" destId="{62CBA606-6486-4558-BA3A-515DA3A33D45}" srcOrd="0" destOrd="0" presId="urn:microsoft.com/office/officeart/2005/8/layout/hierarchy1"/>
    <dgm:cxn modelId="{D95422CC-1C10-457A-AAE5-4F5D6D01B816}" type="presParOf" srcId="{62CBC04F-DE1B-454F-BEB0-09A51FD6A862}" destId="{66154B4F-E390-4546-8000-01984C507ECB}" srcOrd="1" destOrd="0" presId="urn:microsoft.com/office/officeart/2005/8/layout/hierarchy1"/>
    <dgm:cxn modelId="{972DD9BE-EB28-4816-A4B6-1E3C2C64CC4D}" type="presParOf" srcId="{708A7E03-6F62-4441-B7BE-A844E8D07E2C}" destId="{23AF1543-0116-4FFB-8AC8-AECAF9DC06B1}" srcOrd="1" destOrd="0" presId="urn:microsoft.com/office/officeart/2005/8/layout/hierarchy1"/>
    <dgm:cxn modelId="{7AB7C7C6-089A-4B8C-9FCB-3584F9A09CEC}" type="presParOf" srcId="{23AF1543-0116-4FFB-8AC8-AECAF9DC06B1}" destId="{EC61C9CB-86B2-46A7-BB6A-847849A52659}" srcOrd="0" destOrd="0" presId="urn:microsoft.com/office/officeart/2005/8/layout/hierarchy1"/>
    <dgm:cxn modelId="{3C6E1EB4-D2E7-46A6-9F5F-449DC8ABB622}" type="presParOf" srcId="{23AF1543-0116-4FFB-8AC8-AECAF9DC06B1}" destId="{06E887A2-7753-4DCC-9D6F-111B3F2A349E}" srcOrd="1" destOrd="0" presId="urn:microsoft.com/office/officeart/2005/8/layout/hierarchy1"/>
    <dgm:cxn modelId="{B2D55FFA-CD44-48A2-A914-AFFDBD201F0F}" type="presParOf" srcId="{06E887A2-7753-4DCC-9D6F-111B3F2A349E}" destId="{01D4B878-0447-47E3-A40A-D555A52A2624}" srcOrd="0" destOrd="0" presId="urn:microsoft.com/office/officeart/2005/8/layout/hierarchy1"/>
    <dgm:cxn modelId="{DF8D9A0B-651F-4BFE-80FB-E1EF031CBBEB}" type="presParOf" srcId="{01D4B878-0447-47E3-A40A-D555A52A2624}" destId="{44CEAB64-3B5C-4CF3-AF1F-FCED2E36C4F9}" srcOrd="0" destOrd="0" presId="urn:microsoft.com/office/officeart/2005/8/layout/hierarchy1"/>
    <dgm:cxn modelId="{165A4016-3B29-4064-B941-B07106F77F90}" type="presParOf" srcId="{01D4B878-0447-47E3-A40A-D555A52A2624}" destId="{82782F64-0EB6-4FA2-93E6-91BF7562072B}" srcOrd="1" destOrd="0" presId="urn:microsoft.com/office/officeart/2005/8/layout/hierarchy1"/>
    <dgm:cxn modelId="{0C3F3760-4A1E-4709-903A-4B07AD7942CA}" type="presParOf" srcId="{06E887A2-7753-4DCC-9D6F-111B3F2A349E}" destId="{E85F2235-087D-462F-8706-C747995F7696}" srcOrd="1" destOrd="0" presId="urn:microsoft.com/office/officeart/2005/8/layout/hierarchy1"/>
    <dgm:cxn modelId="{5EDA14A2-3FE6-4656-B892-06A9C26B692B}" type="presParOf" srcId="{23AF1543-0116-4FFB-8AC8-AECAF9DC06B1}" destId="{953885D0-1B7B-4344-96D6-A26A0FDF8847}" srcOrd="2" destOrd="0" presId="urn:microsoft.com/office/officeart/2005/8/layout/hierarchy1"/>
    <dgm:cxn modelId="{3566F5B7-38CF-487F-9306-4AD6C5485FFE}" type="presParOf" srcId="{23AF1543-0116-4FFB-8AC8-AECAF9DC06B1}" destId="{4310334E-B6A4-434D-8173-1AF116C53ADD}" srcOrd="3" destOrd="0" presId="urn:microsoft.com/office/officeart/2005/8/layout/hierarchy1"/>
    <dgm:cxn modelId="{60D0B2EB-4EE6-4FB7-8EB4-D41B2DE07568}" type="presParOf" srcId="{4310334E-B6A4-434D-8173-1AF116C53ADD}" destId="{9709DF76-44A2-499D-9400-F4F19F35E4E8}" srcOrd="0" destOrd="0" presId="urn:microsoft.com/office/officeart/2005/8/layout/hierarchy1"/>
    <dgm:cxn modelId="{36314034-B84E-4B3F-8982-C5409AE6C4E9}" type="presParOf" srcId="{9709DF76-44A2-499D-9400-F4F19F35E4E8}" destId="{19571F15-8A21-4F16-916E-224C7D4C6EE8}" srcOrd="0" destOrd="0" presId="urn:microsoft.com/office/officeart/2005/8/layout/hierarchy1"/>
    <dgm:cxn modelId="{7D7B3B75-4094-4633-82EE-59EBCA26CEDC}" type="presParOf" srcId="{9709DF76-44A2-499D-9400-F4F19F35E4E8}" destId="{0CE6EAFB-3BB7-425C-97E5-0604691C7BE7}" srcOrd="1" destOrd="0" presId="urn:microsoft.com/office/officeart/2005/8/layout/hierarchy1"/>
    <dgm:cxn modelId="{3C0104E0-5920-4A91-8E0D-305A87B54AF1}" type="presParOf" srcId="{4310334E-B6A4-434D-8173-1AF116C53ADD}" destId="{2407A903-A59F-45AD-9875-C2BDAEBF526F}" srcOrd="1" destOrd="0" presId="urn:microsoft.com/office/officeart/2005/8/layout/hierarchy1"/>
    <dgm:cxn modelId="{50031B0C-28EB-444B-AA23-A83A8F2B2C69}" type="presParOf" srcId="{23AF1543-0116-4FFB-8AC8-AECAF9DC06B1}" destId="{AD3FEA66-3400-49B7-9B9F-27F207EC6312}" srcOrd="4" destOrd="0" presId="urn:microsoft.com/office/officeart/2005/8/layout/hierarchy1"/>
    <dgm:cxn modelId="{456F4D3B-2B2A-483A-8008-D1641853F808}" type="presParOf" srcId="{23AF1543-0116-4FFB-8AC8-AECAF9DC06B1}" destId="{71F62BC8-29CA-43C6-A1E4-1B9F2182CD27}" srcOrd="5" destOrd="0" presId="urn:microsoft.com/office/officeart/2005/8/layout/hierarchy1"/>
    <dgm:cxn modelId="{0A6DDB3A-0571-401F-AC6C-6CFF57D590C5}" type="presParOf" srcId="{71F62BC8-29CA-43C6-A1E4-1B9F2182CD27}" destId="{F204011D-0A7F-4854-BF13-C87607324286}" srcOrd="0" destOrd="0" presId="urn:microsoft.com/office/officeart/2005/8/layout/hierarchy1"/>
    <dgm:cxn modelId="{F3E67BCA-657F-4DCF-98CD-7920EFD2E625}" type="presParOf" srcId="{F204011D-0A7F-4854-BF13-C87607324286}" destId="{7ABE30F0-A412-4AB3-AAD8-54ADAA3BE427}" srcOrd="0" destOrd="0" presId="urn:microsoft.com/office/officeart/2005/8/layout/hierarchy1"/>
    <dgm:cxn modelId="{F86093EA-ED4C-48F2-87BA-F37543052594}" type="presParOf" srcId="{F204011D-0A7F-4854-BF13-C87607324286}" destId="{8AD6684F-FC15-42A9-BE06-3AE1BA817608}" srcOrd="1" destOrd="0" presId="urn:microsoft.com/office/officeart/2005/8/layout/hierarchy1"/>
    <dgm:cxn modelId="{C0F8542A-C340-4F35-962F-3D785BBB02F5}" type="presParOf" srcId="{71F62BC8-29CA-43C6-A1E4-1B9F2182CD27}" destId="{1D98057A-4757-425F-80E6-0626D3AA2733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285C84F-EFEE-48A5-AEB2-BF5288682CA9}" type="doc">
      <dgm:prSet loTypeId="urn:microsoft.com/office/officeart/2008/layout/PictureAccentList" loCatId="list" qsTypeId="urn:microsoft.com/office/officeart/2005/8/quickstyle/simple5" qsCatId="simple" csTypeId="urn:microsoft.com/office/officeart/2005/8/colors/accent0_3" csCatId="mainScheme" phldr="1"/>
      <dgm:spPr/>
      <dgm:t>
        <a:bodyPr/>
        <a:lstStyle/>
        <a:p>
          <a:endParaRPr lang="fr-FR"/>
        </a:p>
      </dgm:t>
    </dgm:pt>
    <dgm:pt modelId="{E676A300-2B69-4A97-A567-8B7AE1441477}">
      <dgm:prSet phldrT="[Texte]"/>
      <dgm:spPr/>
      <dgm:t>
        <a:bodyPr/>
        <a:lstStyle/>
        <a:p>
          <a:r>
            <a:rPr lang="fr-FR" dirty="0"/>
            <a:t>Amélioration des graphiques</a:t>
          </a:r>
        </a:p>
      </dgm:t>
    </dgm:pt>
    <dgm:pt modelId="{54806E6B-D7AE-48F3-B291-0614E558DC80}" type="parTrans" cxnId="{6C48F48F-6EC4-4F21-99A1-A1D63F506291}">
      <dgm:prSet/>
      <dgm:spPr/>
      <dgm:t>
        <a:bodyPr/>
        <a:lstStyle/>
        <a:p>
          <a:endParaRPr lang="fr-FR"/>
        </a:p>
      </dgm:t>
    </dgm:pt>
    <dgm:pt modelId="{3C0D55A2-0BC3-4D03-AEB3-1C4C21063EDB}" type="sibTrans" cxnId="{6C48F48F-6EC4-4F21-99A1-A1D63F506291}">
      <dgm:prSet/>
      <dgm:spPr/>
      <dgm:t>
        <a:bodyPr/>
        <a:lstStyle/>
        <a:p>
          <a:endParaRPr lang="fr-FR"/>
        </a:p>
      </dgm:t>
    </dgm:pt>
    <dgm:pt modelId="{DC4E42F1-381B-44AB-8B19-B7FE3916D7E9}">
      <dgm:prSet phldrT="[Texte]"/>
      <dgm:spPr/>
      <dgm:t>
        <a:bodyPr/>
        <a:lstStyle/>
        <a:p>
          <a:r>
            <a:rPr lang="fr-FR" dirty="0"/>
            <a:t>Tuer le fantôme</a:t>
          </a:r>
        </a:p>
      </dgm:t>
    </dgm:pt>
    <dgm:pt modelId="{29958E9F-099C-4CF9-9975-D2748179FBDD}" type="parTrans" cxnId="{2A1B4D4A-5183-4D9A-BAF9-55BA3A763BD7}">
      <dgm:prSet/>
      <dgm:spPr/>
      <dgm:t>
        <a:bodyPr/>
        <a:lstStyle/>
        <a:p>
          <a:endParaRPr lang="fr-FR"/>
        </a:p>
      </dgm:t>
    </dgm:pt>
    <dgm:pt modelId="{55C0066F-F407-4849-9AD1-87093A0DC3EE}" type="sibTrans" cxnId="{2A1B4D4A-5183-4D9A-BAF9-55BA3A763BD7}">
      <dgm:prSet/>
      <dgm:spPr/>
      <dgm:t>
        <a:bodyPr/>
        <a:lstStyle/>
        <a:p>
          <a:endParaRPr lang="fr-FR"/>
        </a:p>
      </dgm:t>
    </dgm:pt>
    <dgm:pt modelId="{AABF44E1-945B-4E49-89E1-E80F3E90B25A}" type="pres">
      <dgm:prSet presAssocID="{7285C84F-EFEE-48A5-AEB2-BF5288682CA9}" presName="layout" presStyleCnt="0">
        <dgm:presLayoutVars>
          <dgm:chMax/>
          <dgm:chPref/>
          <dgm:dir/>
          <dgm:animOne val="branch"/>
          <dgm:animLvl val="lvl"/>
          <dgm:resizeHandles/>
        </dgm:presLayoutVars>
      </dgm:prSet>
      <dgm:spPr/>
    </dgm:pt>
    <dgm:pt modelId="{C34DDC7B-9D35-4F57-9E52-BAA0D54E1B51}" type="pres">
      <dgm:prSet presAssocID="{E676A300-2B69-4A97-A567-8B7AE1441477}" presName="root" presStyleCnt="0">
        <dgm:presLayoutVars>
          <dgm:chMax/>
          <dgm:chPref val="4"/>
        </dgm:presLayoutVars>
      </dgm:prSet>
      <dgm:spPr/>
    </dgm:pt>
    <dgm:pt modelId="{CCBAA17F-4BA0-4F38-ACAE-FA3719A232E5}" type="pres">
      <dgm:prSet presAssocID="{E676A300-2B69-4A97-A567-8B7AE1441477}" presName="rootComposite" presStyleCnt="0">
        <dgm:presLayoutVars/>
      </dgm:prSet>
      <dgm:spPr/>
    </dgm:pt>
    <dgm:pt modelId="{B54BA61B-BD6C-44C8-B64C-450E7DC293A3}" type="pres">
      <dgm:prSet presAssocID="{E676A300-2B69-4A97-A567-8B7AE1441477}" presName="rootText" presStyleLbl="node0" presStyleIdx="0" presStyleCnt="2">
        <dgm:presLayoutVars>
          <dgm:chMax/>
          <dgm:chPref val="4"/>
        </dgm:presLayoutVars>
      </dgm:prSet>
      <dgm:spPr/>
    </dgm:pt>
    <dgm:pt modelId="{00AA9E93-26BA-4F32-B667-C61867134136}" type="pres">
      <dgm:prSet presAssocID="{E676A300-2B69-4A97-A567-8B7AE1441477}" presName="childShape" presStyleCnt="0">
        <dgm:presLayoutVars>
          <dgm:chMax val="0"/>
          <dgm:chPref val="0"/>
        </dgm:presLayoutVars>
      </dgm:prSet>
      <dgm:spPr/>
    </dgm:pt>
    <dgm:pt modelId="{1E55A15A-9013-46A6-90EC-34DF7B7C7443}" type="pres">
      <dgm:prSet presAssocID="{DC4E42F1-381B-44AB-8B19-B7FE3916D7E9}" presName="root" presStyleCnt="0">
        <dgm:presLayoutVars>
          <dgm:chMax/>
          <dgm:chPref val="4"/>
        </dgm:presLayoutVars>
      </dgm:prSet>
      <dgm:spPr/>
    </dgm:pt>
    <dgm:pt modelId="{7354F3D2-28EF-4737-8D96-85AD4EF98A51}" type="pres">
      <dgm:prSet presAssocID="{DC4E42F1-381B-44AB-8B19-B7FE3916D7E9}" presName="rootComposite" presStyleCnt="0">
        <dgm:presLayoutVars/>
      </dgm:prSet>
      <dgm:spPr/>
    </dgm:pt>
    <dgm:pt modelId="{A57934FE-7300-4B13-8EBF-D80977064AE2}" type="pres">
      <dgm:prSet presAssocID="{DC4E42F1-381B-44AB-8B19-B7FE3916D7E9}" presName="rootText" presStyleLbl="node0" presStyleIdx="1" presStyleCnt="2">
        <dgm:presLayoutVars>
          <dgm:chMax/>
          <dgm:chPref val="4"/>
        </dgm:presLayoutVars>
      </dgm:prSet>
      <dgm:spPr/>
    </dgm:pt>
    <dgm:pt modelId="{A36246D6-9C20-498B-8953-5DFA0C785E2E}" type="pres">
      <dgm:prSet presAssocID="{DC4E42F1-381B-44AB-8B19-B7FE3916D7E9}" presName="childShape" presStyleCnt="0">
        <dgm:presLayoutVars>
          <dgm:chMax val="0"/>
          <dgm:chPref val="0"/>
        </dgm:presLayoutVars>
      </dgm:prSet>
      <dgm:spPr/>
    </dgm:pt>
  </dgm:ptLst>
  <dgm:cxnLst>
    <dgm:cxn modelId="{00757B3D-4AFD-4889-8BD8-5594D50415C3}" type="presOf" srcId="{DC4E42F1-381B-44AB-8B19-B7FE3916D7E9}" destId="{A57934FE-7300-4B13-8EBF-D80977064AE2}" srcOrd="0" destOrd="0" presId="urn:microsoft.com/office/officeart/2008/layout/PictureAccentList"/>
    <dgm:cxn modelId="{2A1B4D4A-5183-4D9A-BAF9-55BA3A763BD7}" srcId="{7285C84F-EFEE-48A5-AEB2-BF5288682CA9}" destId="{DC4E42F1-381B-44AB-8B19-B7FE3916D7E9}" srcOrd="1" destOrd="0" parTransId="{29958E9F-099C-4CF9-9975-D2748179FBDD}" sibTransId="{55C0066F-F407-4849-9AD1-87093A0DC3EE}"/>
    <dgm:cxn modelId="{6C48F48F-6EC4-4F21-99A1-A1D63F506291}" srcId="{7285C84F-EFEE-48A5-AEB2-BF5288682CA9}" destId="{E676A300-2B69-4A97-A567-8B7AE1441477}" srcOrd="0" destOrd="0" parTransId="{54806E6B-D7AE-48F3-B291-0614E558DC80}" sibTransId="{3C0D55A2-0BC3-4D03-AEB3-1C4C21063EDB}"/>
    <dgm:cxn modelId="{E2614BDB-9758-4C09-B373-75EB1482297E}" type="presOf" srcId="{7285C84F-EFEE-48A5-AEB2-BF5288682CA9}" destId="{AABF44E1-945B-4E49-89E1-E80F3E90B25A}" srcOrd="0" destOrd="0" presId="urn:microsoft.com/office/officeart/2008/layout/PictureAccentList"/>
    <dgm:cxn modelId="{02A78FEB-93E5-41AA-8CC5-FE5A84F6A9A6}" type="presOf" srcId="{E676A300-2B69-4A97-A567-8B7AE1441477}" destId="{B54BA61B-BD6C-44C8-B64C-450E7DC293A3}" srcOrd="0" destOrd="0" presId="urn:microsoft.com/office/officeart/2008/layout/PictureAccentList"/>
    <dgm:cxn modelId="{63A0C565-52CE-4366-8E2E-416D663FC4A0}" type="presParOf" srcId="{AABF44E1-945B-4E49-89E1-E80F3E90B25A}" destId="{C34DDC7B-9D35-4F57-9E52-BAA0D54E1B51}" srcOrd="0" destOrd="0" presId="urn:microsoft.com/office/officeart/2008/layout/PictureAccentList"/>
    <dgm:cxn modelId="{CA30B9FC-45B6-43D5-9C9A-FD58E3F97C94}" type="presParOf" srcId="{C34DDC7B-9D35-4F57-9E52-BAA0D54E1B51}" destId="{CCBAA17F-4BA0-4F38-ACAE-FA3719A232E5}" srcOrd="0" destOrd="0" presId="urn:microsoft.com/office/officeart/2008/layout/PictureAccentList"/>
    <dgm:cxn modelId="{111C58CE-597C-44EE-B718-2A52B9E2EA4E}" type="presParOf" srcId="{CCBAA17F-4BA0-4F38-ACAE-FA3719A232E5}" destId="{B54BA61B-BD6C-44C8-B64C-450E7DC293A3}" srcOrd="0" destOrd="0" presId="urn:microsoft.com/office/officeart/2008/layout/PictureAccentList"/>
    <dgm:cxn modelId="{8055E615-0429-41D8-AA9A-65BEC243255D}" type="presParOf" srcId="{C34DDC7B-9D35-4F57-9E52-BAA0D54E1B51}" destId="{00AA9E93-26BA-4F32-B667-C61867134136}" srcOrd="1" destOrd="0" presId="urn:microsoft.com/office/officeart/2008/layout/PictureAccentList"/>
    <dgm:cxn modelId="{F8C4E4F5-DDF9-4F01-A793-5F695FBD94D0}" type="presParOf" srcId="{AABF44E1-945B-4E49-89E1-E80F3E90B25A}" destId="{1E55A15A-9013-46A6-90EC-34DF7B7C7443}" srcOrd="1" destOrd="0" presId="urn:microsoft.com/office/officeart/2008/layout/PictureAccentList"/>
    <dgm:cxn modelId="{81095D03-21C7-4DBD-8404-E2931975B336}" type="presParOf" srcId="{1E55A15A-9013-46A6-90EC-34DF7B7C7443}" destId="{7354F3D2-28EF-4737-8D96-85AD4EF98A51}" srcOrd="0" destOrd="0" presId="urn:microsoft.com/office/officeart/2008/layout/PictureAccentList"/>
    <dgm:cxn modelId="{749A00CC-C3E1-44FD-8C02-CEDAD935A2F8}" type="presParOf" srcId="{7354F3D2-28EF-4737-8D96-85AD4EF98A51}" destId="{A57934FE-7300-4B13-8EBF-D80977064AE2}" srcOrd="0" destOrd="0" presId="urn:microsoft.com/office/officeart/2008/layout/PictureAccentList"/>
    <dgm:cxn modelId="{0049497E-A6D5-443A-AD00-79D4E2BEED20}" type="presParOf" srcId="{1E55A15A-9013-46A6-90EC-34DF7B7C7443}" destId="{A36246D6-9C20-498B-8953-5DFA0C785E2E}" srcOrd="1" destOrd="0" presId="urn:microsoft.com/office/officeart/2008/layout/PictureAccent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E8D8FDA-A34A-45A4-851E-68E8C5054E1F}" type="doc">
      <dgm:prSet loTypeId="urn:microsoft.com/office/officeart/2005/8/layout/default" loCatId="list" qsTypeId="urn:microsoft.com/office/officeart/2005/8/quickstyle/simple3" qsCatId="simple" csTypeId="urn:microsoft.com/office/officeart/2005/8/colors/accent0_3" csCatId="mainScheme" phldr="1"/>
      <dgm:spPr/>
      <dgm:t>
        <a:bodyPr/>
        <a:lstStyle/>
        <a:p>
          <a:endParaRPr lang="fr-FR"/>
        </a:p>
      </dgm:t>
    </dgm:pt>
    <dgm:pt modelId="{052C534E-C680-42A6-B05D-302E70FD95A1}">
      <dgm:prSet phldrT="[Texte]"/>
      <dgm:spPr/>
      <dgm:t>
        <a:bodyPr/>
        <a:lstStyle/>
        <a:p>
          <a:r>
            <a:rPr lang="fr-FR" dirty="0"/>
            <a:t>Autonomie</a:t>
          </a:r>
        </a:p>
      </dgm:t>
    </dgm:pt>
    <dgm:pt modelId="{A2DE6072-FE66-4200-9E2F-5FE6C66FA576}" type="parTrans" cxnId="{A1A15A89-5011-426F-B148-CB48FEF64835}">
      <dgm:prSet/>
      <dgm:spPr/>
      <dgm:t>
        <a:bodyPr/>
        <a:lstStyle/>
        <a:p>
          <a:endParaRPr lang="fr-FR"/>
        </a:p>
      </dgm:t>
    </dgm:pt>
    <dgm:pt modelId="{91DFEC3B-A4AD-47F9-B001-588249A5E9C8}" type="sibTrans" cxnId="{A1A15A89-5011-426F-B148-CB48FEF64835}">
      <dgm:prSet/>
      <dgm:spPr/>
      <dgm:t>
        <a:bodyPr/>
        <a:lstStyle/>
        <a:p>
          <a:endParaRPr lang="fr-FR"/>
        </a:p>
      </dgm:t>
    </dgm:pt>
    <dgm:pt modelId="{45915605-0D7D-48D7-A7E9-5E912FB3AA18}">
      <dgm:prSet phldrT="[Texte]"/>
      <dgm:spPr/>
      <dgm:t>
        <a:bodyPr/>
        <a:lstStyle/>
        <a:p>
          <a:r>
            <a:rPr lang="fr-FR" dirty="0"/>
            <a:t>Gestion de projet</a:t>
          </a:r>
        </a:p>
      </dgm:t>
    </dgm:pt>
    <dgm:pt modelId="{5C7739C9-451D-43CF-8BC0-84DC430E5039}" type="parTrans" cxnId="{5572FE37-0830-40E9-A1F5-8AC1A1287E35}">
      <dgm:prSet/>
      <dgm:spPr/>
      <dgm:t>
        <a:bodyPr/>
        <a:lstStyle/>
        <a:p>
          <a:endParaRPr lang="fr-FR"/>
        </a:p>
      </dgm:t>
    </dgm:pt>
    <dgm:pt modelId="{8C4FDB79-6413-4771-AACE-0FD81B05BF5B}" type="sibTrans" cxnId="{5572FE37-0830-40E9-A1F5-8AC1A1287E35}">
      <dgm:prSet/>
      <dgm:spPr/>
      <dgm:t>
        <a:bodyPr/>
        <a:lstStyle/>
        <a:p>
          <a:endParaRPr lang="fr-FR"/>
        </a:p>
      </dgm:t>
    </dgm:pt>
    <dgm:pt modelId="{7B9879BD-93FE-40AE-B44F-6F733CBEF8E3}">
      <dgm:prSet phldrT="[Texte]"/>
      <dgm:spPr/>
      <dgm:t>
        <a:bodyPr/>
        <a:lstStyle/>
        <a:p>
          <a:r>
            <a:rPr lang="fr-FR" dirty="0"/>
            <a:t>Echange d’idées</a:t>
          </a:r>
        </a:p>
      </dgm:t>
    </dgm:pt>
    <dgm:pt modelId="{B154C5BE-6A61-4662-9365-81A82B519D76}" type="parTrans" cxnId="{76FCCB0D-8B56-4F2F-B16A-22A179E43862}">
      <dgm:prSet/>
      <dgm:spPr/>
      <dgm:t>
        <a:bodyPr/>
        <a:lstStyle/>
        <a:p>
          <a:endParaRPr lang="fr-FR"/>
        </a:p>
      </dgm:t>
    </dgm:pt>
    <dgm:pt modelId="{E7FD3F9C-77A3-4C95-B450-8FA6FCCC5746}" type="sibTrans" cxnId="{76FCCB0D-8B56-4F2F-B16A-22A179E43862}">
      <dgm:prSet/>
      <dgm:spPr/>
      <dgm:t>
        <a:bodyPr/>
        <a:lstStyle/>
        <a:p>
          <a:endParaRPr lang="fr-FR"/>
        </a:p>
      </dgm:t>
    </dgm:pt>
    <dgm:pt modelId="{ACA30DE7-19CA-4446-B980-116E888F34D3}">
      <dgm:prSet phldrT="[Texte]"/>
      <dgm:spPr/>
      <dgm:t>
        <a:bodyPr/>
        <a:lstStyle/>
        <a:p>
          <a:r>
            <a:rPr lang="fr-FR" dirty="0"/>
            <a:t>Travail en équipe</a:t>
          </a:r>
        </a:p>
      </dgm:t>
    </dgm:pt>
    <dgm:pt modelId="{881FA892-3258-4D0A-A298-068F88BB22E6}" type="parTrans" cxnId="{B88A6858-0716-47A2-B607-730597AA9A58}">
      <dgm:prSet/>
      <dgm:spPr/>
      <dgm:t>
        <a:bodyPr/>
        <a:lstStyle/>
        <a:p>
          <a:endParaRPr lang="fr-FR"/>
        </a:p>
      </dgm:t>
    </dgm:pt>
    <dgm:pt modelId="{32C54466-D191-4953-98F6-32F0175831DA}" type="sibTrans" cxnId="{B88A6858-0716-47A2-B607-730597AA9A58}">
      <dgm:prSet/>
      <dgm:spPr/>
      <dgm:t>
        <a:bodyPr/>
        <a:lstStyle/>
        <a:p>
          <a:endParaRPr lang="fr-FR"/>
        </a:p>
      </dgm:t>
    </dgm:pt>
    <dgm:pt modelId="{63A2FBF1-095F-4728-A853-488F2ABF78EE}">
      <dgm:prSet phldrT="[Texte]"/>
      <dgm:spPr/>
      <dgm:t>
        <a:bodyPr/>
        <a:lstStyle/>
        <a:p>
          <a:r>
            <a:rPr lang="fr-FR" dirty="0"/>
            <a:t>Programmation JAVA</a:t>
          </a:r>
        </a:p>
      </dgm:t>
    </dgm:pt>
    <dgm:pt modelId="{8F53C5C6-FE6A-4845-9833-14864A7ADF4A}" type="parTrans" cxnId="{EBB7FB57-D4C2-45C3-B0F5-754D89C60170}">
      <dgm:prSet/>
      <dgm:spPr/>
      <dgm:t>
        <a:bodyPr/>
        <a:lstStyle/>
        <a:p>
          <a:endParaRPr lang="fr-FR"/>
        </a:p>
      </dgm:t>
    </dgm:pt>
    <dgm:pt modelId="{2B25D01D-85ED-4E6B-8EA5-4462FF525233}" type="sibTrans" cxnId="{EBB7FB57-D4C2-45C3-B0F5-754D89C60170}">
      <dgm:prSet/>
      <dgm:spPr/>
      <dgm:t>
        <a:bodyPr/>
        <a:lstStyle/>
        <a:p>
          <a:endParaRPr lang="fr-FR"/>
        </a:p>
      </dgm:t>
    </dgm:pt>
    <dgm:pt modelId="{C53AEAC2-DC1F-4306-ADC3-C68E6B889D0D}">
      <dgm:prSet phldrT="[Texte]"/>
      <dgm:spPr/>
      <dgm:t>
        <a:bodyPr/>
        <a:lstStyle/>
        <a:p>
          <a:r>
            <a:rPr lang="fr-FR" dirty="0"/>
            <a:t>Importance de la conceptualisation</a:t>
          </a:r>
        </a:p>
      </dgm:t>
    </dgm:pt>
    <dgm:pt modelId="{F7594D6A-C7AC-4FCF-BC93-A8924F135C43}" type="parTrans" cxnId="{D716F6AA-3DDF-4C2E-AA53-373A048B23E2}">
      <dgm:prSet/>
      <dgm:spPr/>
      <dgm:t>
        <a:bodyPr/>
        <a:lstStyle/>
        <a:p>
          <a:endParaRPr lang="fr-FR"/>
        </a:p>
      </dgm:t>
    </dgm:pt>
    <dgm:pt modelId="{8891B69D-2EC0-477B-8335-9104ADD81428}" type="sibTrans" cxnId="{D716F6AA-3DDF-4C2E-AA53-373A048B23E2}">
      <dgm:prSet/>
      <dgm:spPr/>
      <dgm:t>
        <a:bodyPr/>
        <a:lstStyle/>
        <a:p>
          <a:endParaRPr lang="fr-FR"/>
        </a:p>
      </dgm:t>
    </dgm:pt>
    <dgm:pt modelId="{2E0DDEF4-D36A-4431-A1EB-2652A5AFBEAD}" type="pres">
      <dgm:prSet presAssocID="{8E8D8FDA-A34A-45A4-851E-68E8C5054E1F}" presName="diagram" presStyleCnt="0">
        <dgm:presLayoutVars>
          <dgm:dir/>
          <dgm:resizeHandles val="exact"/>
        </dgm:presLayoutVars>
      </dgm:prSet>
      <dgm:spPr/>
    </dgm:pt>
    <dgm:pt modelId="{6459BAF4-96FF-4E89-8471-7C9A0DFA474C}" type="pres">
      <dgm:prSet presAssocID="{052C534E-C680-42A6-B05D-302E70FD95A1}" presName="node" presStyleLbl="node1" presStyleIdx="0" presStyleCnt="6">
        <dgm:presLayoutVars>
          <dgm:bulletEnabled val="1"/>
        </dgm:presLayoutVars>
      </dgm:prSet>
      <dgm:spPr/>
    </dgm:pt>
    <dgm:pt modelId="{E760F9F2-CB3E-4B3B-847D-32DBE8A04298}" type="pres">
      <dgm:prSet presAssocID="{91DFEC3B-A4AD-47F9-B001-588249A5E9C8}" presName="sibTrans" presStyleCnt="0"/>
      <dgm:spPr/>
    </dgm:pt>
    <dgm:pt modelId="{4BDC2EB4-E2E0-4B50-BC10-E827B02C86E4}" type="pres">
      <dgm:prSet presAssocID="{45915605-0D7D-48D7-A7E9-5E912FB3AA18}" presName="node" presStyleLbl="node1" presStyleIdx="1" presStyleCnt="6">
        <dgm:presLayoutVars>
          <dgm:bulletEnabled val="1"/>
        </dgm:presLayoutVars>
      </dgm:prSet>
      <dgm:spPr/>
    </dgm:pt>
    <dgm:pt modelId="{8A12B680-4913-4DA1-A428-85EAD77B7650}" type="pres">
      <dgm:prSet presAssocID="{8C4FDB79-6413-4771-AACE-0FD81B05BF5B}" presName="sibTrans" presStyleCnt="0"/>
      <dgm:spPr/>
    </dgm:pt>
    <dgm:pt modelId="{389AC0CC-0A79-42E2-85DF-51461E58B326}" type="pres">
      <dgm:prSet presAssocID="{7B9879BD-93FE-40AE-B44F-6F733CBEF8E3}" presName="node" presStyleLbl="node1" presStyleIdx="2" presStyleCnt="6">
        <dgm:presLayoutVars>
          <dgm:bulletEnabled val="1"/>
        </dgm:presLayoutVars>
      </dgm:prSet>
      <dgm:spPr/>
    </dgm:pt>
    <dgm:pt modelId="{82189FE1-1CDB-451E-B6A7-886E912C9EC6}" type="pres">
      <dgm:prSet presAssocID="{E7FD3F9C-77A3-4C95-B450-8FA6FCCC5746}" presName="sibTrans" presStyleCnt="0"/>
      <dgm:spPr/>
    </dgm:pt>
    <dgm:pt modelId="{4F843A72-4C41-43A0-835C-5DF5445B9815}" type="pres">
      <dgm:prSet presAssocID="{ACA30DE7-19CA-4446-B980-116E888F34D3}" presName="node" presStyleLbl="node1" presStyleIdx="3" presStyleCnt="6">
        <dgm:presLayoutVars>
          <dgm:bulletEnabled val="1"/>
        </dgm:presLayoutVars>
      </dgm:prSet>
      <dgm:spPr/>
    </dgm:pt>
    <dgm:pt modelId="{FE7F8067-956D-4F6C-93D7-25E3A69954CC}" type="pres">
      <dgm:prSet presAssocID="{32C54466-D191-4953-98F6-32F0175831DA}" presName="sibTrans" presStyleCnt="0"/>
      <dgm:spPr/>
    </dgm:pt>
    <dgm:pt modelId="{BE854BED-ABF5-49BB-8000-3C18C4F16967}" type="pres">
      <dgm:prSet presAssocID="{63A2FBF1-095F-4728-A853-488F2ABF78EE}" presName="node" presStyleLbl="node1" presStyleIdx="4" presStyleCnt="6">
        <dgm:presLayoutVars>
          <dgm:bulletEnabled val="1"/>
        </dgm:presLayoutVars>
      </dgm:prSet>
      <dgm:spPr/>
    </dgm:pt>
    <dgm:pt modelId="{A6EDE39A-5865-49BB-B228-196F39FE377B}" type="pres">
      <dgm:prSet presAssocID="{2B25D01D-85ED-4E6B-8EA5-4462FF525233}" presName="sibTrans" presStyleCnt="0"/>
      <dgm:spPr/>
    </dgm:pt>
    <dgm:pt modelId="{CCBAE9B2-7226-4F1C-8CEE-6AF872946484}" type="pres">
      <dgm:prSet presAssocID="{C53AEAC2-DC1F-4306-ADC3-C68E6B889D0D}" presName="node" presStyleLbl="node1" presStyleIdx="5" presStyleCnt="6">
        <dgm:presLayoutVars>
          <dgm:bulletEnabled val="1"/>
        </dgm:presLayoutVars>
      </dgm:prSet>
      <dgm:spPr/>
    </dgm:pt>
  </dgm:ptLst>
  <dgm:cxnLst>
    <dgm:cxn modelId="{76FCCB0D-8B56-4F2F-B16A-22A179E43862}" srcId="{8E8D8FDA-A34A-45A4-851E-68E8C5054E1F}" destId="{7B9879BD-93FE-40AE-B44F-6F733CBEF8E3}" srcOrd="2" destOrd="0" parTransId="{B154C5BE-6A61-4662-9365-81A82B519D76}" sibTransId="{E7FD3F9C-77A3-4C95-B450-8FA6FCCC5746}"/>
    <dgm:cxn modelId="{88B4B537-FF53-42BC-A5E4-54AC296365A9}" type="presOf" srcId="{45915605-0D7D-48D7-A7E9-5E912FB3AA18}" destId="{4BDC2EB4-E2E0-4B50-BC10-E827B02C86E4}" srcOrd="0" destOrd="0" presId="urn:microsoft.com/office/officeart/2005/8/layout/default"/>
    <dgm:cxn modelId="{5572FE37-0830-40E9-A1F5-8AC1A1287E35}" srcId="{8E8D8FDA-A34A-45A4-851E-68E8C5054E1F}" destId="{45915605-0D7D-48D7-A7E9-5E912FB3AA18}" srcOrd="1" destOrd="0" parTransId="{5C7739C9-451D-43CF-8BC0-84DC430E5039}" sibTransId="{8C4FDB79-6413-4771-AACE-0FD81B05BF5B}"/>
    <dgm:cxn modelId="{E2431A3D-12DB-44F3-A559-83811940E7C5}" type="presOf" srcId="{7B9879BD-93FE-40AE-B44F-6F733CBEF8E3}" destId="{389AC0CC-0A79-42E2-85DF-51461E58B326}" srcOrd="0" destOrd="0" presId="urn:microsoft.com/office/officeart/2005/8/layout/default"/>
    <dgm:cxn modelId="{73F5056A-F888-4967-848A-DC3B3F98FD6D}" type="presOf" srcId="{63A2FBF1-095F-4728-A853-488F2ABF78EE}" destId="{BE854BED-ABF5-49BB-8000-3C18C4F16967}" srcOrd="0" destOrd="0" presId="urn:microsoft.com/office/officeart/2005/8/layout/default"/>
    <dgm:cxn modelId="{EBB7FB57-D4C2-45C3-B0F5-754D89C60170}" srcId="{8E8D8FDA-A34A-45A4-851E-68E8C5054E1F}" destId="{63A2FBF1-095F-4728-A853-488F2ABF78EE}" srcOrd="4" destOrd="0" parTransId="{8F53C5C6-FE6A-4845-9833-14864A7ADF4A}" sibTransId="{2B25D01D-85ED-4E6B-8EA5-4462FF525233}"/>
    <dgm:cxn modelId="{B88A6858-0716-47A2-B607-730597AA9A58}" srcId="{8E8D8FDA-A34A-45A4-851E-68E8C5054E1F}" destId="{ACA30DE7-19CA-4446-B980-116E888F34D3}" srcOrd="3" destOrd="0" parTransId="{881FA892-3258-4D0A-A298-068F88BB22E6}" sibTransId="{32C54466-D191-4953-98F6-32F0175831DA}"/>
    <dgm:cxn modelId="{2F814B89-8C0D-4CDA-9604-8196A93BFDBE}" type="presOf" srcId="{ACA30DE7-19CA-4446-B980-116E888F34D3}" destId="{4F843A72-4C41-43A0-835C-5DF5445B9815}" srcOrd="0" destOrd="0" presId="urn:microsoft.com/office/officeart/2005/8/layout/default"/>
    <dgm:cxn modelId="{A1A15A89-5011-426F-B148-CB48FEF64835}" srcId="{8E8D8FDA-A34A-45A4-851E-68E8C5054E1F}" destId="{052C534E-C680-42A6-B05D-302E70FD95A1}" srcOrd="0" destOrd="0" parTransId="{A2DE6072-FE66-4200-9E2F-5FE6C66FA576}" sibTransId="{91DFEC3B-A4AD-47F9-B001-588249A5E9C8}"/>
    <dgm:cxn modelId="{D716F6AA-3DDF-4C2E-AA53-373A048B23E2}" srcId="{8E8D8FDA-A34A-45A4-851E-68E8C5054E1F}" destId="{C53AEAC2-DC1F-4306-ADC3-C68E6B889D0D}" srcOrd="5" destOrd="0" parTransId="{F7594D6A-C7AC-4FCF-BC93-A8924F135C43}" sibTransId="{8891B69D-2EC0-477B-8335-9104ADD81428}"/>
    <dgm:cxn modelId="{48B095C9-D218-4B4F-A19F-80573CC568CA}" type="presOf" srcId="{8E8D8FDA-A34A-45A4-851E-68E8C5054E1F}" destId="{2E0DDEF4-D36A-4431-A1EB-2652A5AFBEAD}" srcOrd="0" destOrd="0" presId="urn:microsoft.com/office/officeart/2005/8/layout/default"/>
    <dgm:cxn modelId="{2088B8E6-4B4C-4BDB-B6F0-30E3B11D056B}" type="presOf" srcId="{C53AEAC2-DC1F-4306-ADC3-C68E6B889D0D}" destId="{CCBAE9B2-7226-4F1C-8CEE-6AF872946484}" srcOrd="0" destOrd="0" presId="urn:microsoft.com/office/officeart/2005/8/layout/default"/>
    <dgm:cxn modelId="{DBB435F5-B9AE-4EE1-8B01-40D5FFD76BF6}" type="presOf" srcId="{052C534E-C680-42A6-B05D-302E70FD95A1}" destId="{6459BAF4-96FF-4E89-8471-7C9A0DFA474C}" srcOrd="0" destOrd="0" presId="urn:microsoft.com/office/officeart/2005/8/layout/default"/>
    <dgm:cxn modelId="{1AE05ECB-EA50-460A-AA5F-E0B7F7EF6516}" type="presParOf" srcId="{2E0DDEF4-D36A-4431-A1EB-2652A5AFBEAD}" destId="{6459BAF4-96FF-4E89-8471-7C9A0DFA474C}" srcOrd="0" destOrd="0" presId="urn:microsoft.com/office/officeart/2005/8/layout/default"/>
    <dgm:cxn modelId="{9E70D99A-5AE0-4B45-B65D-655C85854522}" type="presParOf" srcId="{2E0DDEF4-D36A-4431-A1EB-2652A5AFBEAD}" destId="{E760F9F2-CB3E-4B3B-847D-32DBE8A04298}" srcOrd="1" destOrd="0" presId="urn:microsoft.com/office/officeart/2005/8/layout/default"/>
    <dgm:cxn modelId="{4FC675F0-CE7A-4C8A-8BF9-360D3ED835C2}" type="presParOf" srcId="{2E0DDEF4-D36A-4431-A1EB-2652A5AFBEAD}" destId="{4BDC2EB4-E2E0-4B50-BC10-E827B02C86E4}" srcOrd="2" destOrd="0" presId="urn:microsoft.com/office/officeart/2005/8/layout/default"/>
    <dgm:cxn modelId="{06961A09-93F2-4277-AF17-F4F2DEB6EBBE}" type="presParOf" srcId="{2E0DDEF4-D36A-4431-A1EB-2652A5AFBEAD}" destId="{8A12B680-4913-4DA1-A428-85EAD77B7650}" srcOrd="3" destOrd="0" presId="urn:microsoft.com/office/officeart/2005/8/layout/default"/>
    <dgm:cxn modelId="{77016B80-7159-473A-9740-0A6E673E0F40}" type="presParOf" srcId="{2E0DDEF4-D36A-4431-A1EB-2652A5AFBEAD}" destId="{389AC0CC-0A79-42E2-85DF-51461E58B326}" srcOrd="4" destOrd="0" presId="urn:microsoft.com/office/officeart/2005/8/layout/default"/>
    <dgm:cxn modelId="{1A509DD1-2FB1-4195-B924-8FE7066C5066}" type="presParOf" srcId="{2E0DDEF4-D36A-4431-A1EB-2652A5AFBEAD}" destId="{82189FE1-1CDB-451E-B6A7-886E912C9EC6}" srcOrd="5" destOrd="0" presId="urn:microsoft.com/office/officeart/2005/8/layout/default"/>
    <dgm:cxn modelId="{221D1F2B-82D5-4470-BCE8-6F3EE54D2D54}" type="presParOf" srcId="{2E0DDEF4-D36A-4431-A1EB-2652A5AFBEAD}" destId="{4F843A72-4C41-43A0-835C-5DF5445B9815}" srcOrd="6" destOrd="0" presId="urn:microsoft.com/office/officeart/2005/8/layout/default"/>
    <dgm:cxn modelId="{09C70E69-DEA4-4233-AD57-3851B108A79B}" type="presParOf" srcId="{2E0DDEF4-D36A-4431-A1EB-2652A5AFBEAD}" destId="{FE7F8067-956D-4F6C-93D7-25E3A69954CC}" srcOrd="7" destOrd="0" presId="urn:microsoft.com/office/officeart/2005/8/layout/default"/>
    <dgm:cxn modelId="{069EA7E3-4F2F-4851-8334-7E9571753467}" type="presParOf" srcId="{2E0DDEF4-D36A-4431-A1EB-2652A5AFBEAD}" destId="{BE854BED-ABF5-49BB-8000-3C18C4F16967}" srcOrd="8" destOrd="0" presId="urn:microsoft.com/office/officeart/2005/8/layout/default"/>
    <dgm:cxn modelId="{26E1C864-29D0-47EB-BA5C-3ED1C490527E}" type="presParOf" srcId="{2E0DDEF4-D36A-4431-A1EB-2652A5AFBEAD}" destId="{A6EDE39A-5865-49BB-B228-196F39FE377B}" srcOrd="9" destOrd="0" presId="urn:microsoft.com/office/officeart/2005/8/layout/default"/>
    <dgm:cxn modelId="{74B6E818-C0F8-4D46-A844-AE861FBEE9A1}" type="presParOf" srcId="{2E0DDEF4-D36A-4431-A1EB-2652A5AFBEAD}" destId="{CCBAE9B2-7226-4F1C-8CEE-6AF872946484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3FEA66-3400-49B7-9B9F-27F207EC6312}">
      <dsp:nvSpPr>
        <dsp:cNvPr id="0" name=""/>
        <dsp:cNvSpPr/>
      </dsp:nvSpPr>
      <dsp:spPr>
        <a:xfrm>
          <a:off x="3873264" y="2630365"/>
          <a:ext cx="2058173" cy="48975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33751"/>
              </a:lnTo>
              <a:lnTo>
                <a:pt x="2058173" y="333751"/>
              </a:lnTo>
              <a:lnTo>
                <a:pt x="2058173" y="489751"/>
              </a:lnTo>
            </a:path>
          </a:pathLst>
        </a:custGeom>
        <a:noFill/>
        <a:ln w="1587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53885D0-1B7B-4344-96D6-A26A0FDF8847}">
      <dsp:nvSpPr>
        <dsp:cNvPr id="0" name=""/>
        <dsp:cNvSpPr/>
      </dsp:nvSpPr>
      <dsp:spPr>
        <a:xfrm>
          <a:off x="3827544" y="2630365"/>
          <a:ext cx="91440" cy="48975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89751"/>
              </a:lnTo>
            </a:path>
          </a:pathLst>
        </a:custGeom>
        <a:noFill/>
        <a:ln w="1587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C61C9CB-86B2-46A7-BB6A-847849A52659}">
      <dsp:nvSpPr>
        <dsp:cNvPr id="0" name=""/>
        <dsp:cNvSpPr/>
      </dsp:nvSpPr>
      <dsp:spPr>
        <a:xfrm>
          <a:off x="1815090" y="2630365"/>
          <a:ext cx="2058173" cy="489751"/>
        </a:xfrm>
        <a:custGeom>
          <a:avLst/>
          <a:gdLst/>
          <a:ahLst/>
          <a:cxnLst/>
          <a:rect l="0" t="0" r="0" b="0"/>
          <a:pathLst>
            <a:path>
              <a:moveTo>
                <a:pt x="2058173" y="0"/>
              </a:moveTo>
              <a:lnTo>
                <a:pt x="2058173" y="333751"/>
              </a:lnTo>
              <a:lnTo>
                <a:pt x="0" y="333751"/>
              </a:lnTo>
              <a:lnTo>
                <a:pt x="0" y="489751"/>
              </a:lnTo>
            </a:path>
          </a:pathLst>
        </a:custGeom>
        <a:noFill/>
        <a:ln w="1587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FAB371D-17A2-4E1A-A431-E249F15496D0}">
      <dsp:nvSpPr>
        <dsp:cNvPr id="0" name=""/>
        <dsp:cNvSpPr/>
      </dsp:nvSpPr>
      <dsp:spPr>
        <a:xfrm>
          <a:off x="3827544" y="1071298"/>
          <a:ext cx="91440" cy="48975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89751"/>
              </a:lnTo>
            </a:path>
          </a:pathLst>
        </a:custGeom>
        <a:noFill/>
        <a:ln w="15875" cap="rnd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66EF153-0EA1-44F1-BAB5-07FD63F81DAB}">
      <dsp:nvSpPr>
        <dsp:cNvPr id="0" name=""/>
        <dsp:cNvSpPr/>
      </dsp:nvSpPr>
      <dsp:spPr>
        <a:xfrm>
          <a:off x="3031283" y="1984"/>
          <a:ext cx="1683960" cy="106931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0D3ABF-9EC8-43FB-88E8-71317249A815}">
      <dsp:nvSpPr>
        <dsp:cNvPr id="0" name=""/>
        <dsp:cNvSpPr/>
      </dsp:nvSpPr>
      <dsp:spPr>
        <a:xfrm>
          <a:off x="3218390" y="179735"/>
          <a:ext cx="1683960" cy="1069314"/>
        </a:xfrm>
        <a:prstGeom prst="roundRect">
          <a:avLst>
            <a:gd name="adj" fmla="val 10000"/>
          </a:avLst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 err="1"/>
            <a:t>KeyListener</a:t>
          </a:r>
          <a:endParaRPr lang="fr-FR" sz="2000" kern="1200" dirty="0"/>
        </a:p>
      </dsp:txBody>
      <dsp:txXfrm>
        <a:off x="3249709" y="211054"/>
        <a:ext cx="1621322" cy="1006676"/>
      </dsp:txXfrm>
    </dsp:sp>
    <dsp:sp modelId="{62CBA606-6486-4558-BA3A-515DA3A33D45}">
      <dsp:nvSpPr>
        <dsp:cNvPr id="0" name=""/>
        <dsp:cNvSpPr/>
      </dsp:nvSpPr>
      <dsp:spPr>
        <a:xfrm>
          <a:off x="3031283" y="1561050"/>
          <a:ext cx="1683960" cy="106931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6154B4F-E390-4546-8000-01984C507ECB}">
      <dsp:nvSpPr>
        <dsp:cNvPr id="0" name=""/>
        <dsp:cNvSpPr/>
      </dsp:nvSpPr>
      <dsp:spPr>
        <a:xfrm>
          <a:off x="3218390" y="1738802"/>
          <a:ext cx="1683960" cy="1069314"/>
        </a:xfrm>
        <a:prstGeom prst="roundRect">
          <a:avLst>
            <a:gd name="adj" fmla="val 10000"/>
          </a:avLst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 err="1"/>
            <a:t>keyPressed</a:t>
          </a:r>
          <a:endParaRPr lang="fr-FR" sz="2000" kern="1200" dirty="0"/>
        </a:p>
      </dsp:txBody>
      <dsp:txXfrm>
        <a:off x="3249709" y="1770121"/>
        <a:ext cx="1621322" cy="1006676"/>
      </dsp:txXfrm>
    </dsp:sp>
    <dsp:sp modelId="{44CEAB64-3B5C-4CF3-AF1F-FCED2E36C4F9}">
      <dsp:nvSpPr>
        <dsp:cNvPr id="0" name=""/>
        <dsp:cNvSpPr/>
      </dsp:nvSpPr>
      <dsp:spPr>
        <a:xfrm>
          <a:off x="973109" y="3120117"/>
          <a:ext cx="1683960" cy="106931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2782F64-0EB6-4FA2-93E6-91BF7562072B}">
      <dsp:nvSpPr>
        <dsp:cNvPr id="0" name=""/>
        <dsp:cNvSpPr/>
      </dsp:nvSpPr>
      <dsp:spPr>
        <a:xfrm>
          <a:off x="1160216" y="3297869"/>
          <a:ext cx="1683960" cy="1069314"/>
        </a:xfrm>
        <a:prstGeom prst="roundRect">
          <a:avLst>
            <a:gd name="adj" fmla="val 10000"/>
          </a:avLst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/>
            <a:t>Choix du niveau au départ</a:t>
          </a:r>
        </a:p>
      </dsp:txBody>
      <dsp:txXfrm>
        <a:off x="1191535" y="3329188"/>
        <a:ext cx="1621322" cy="1006676"/>
      </dsp:txXfrm>
    </dsp:sp>
    <dsp:sp modelId="{19571F15-8A21-4F16-916E-224C7D4C6EE8}">
      <dsp:nvSpPr>
        <dsp:cNvPr id="0" name=""/>
        <dsp:cNvSpPr/>
      </dsp:nvSpPr>
      <dsp:spPr>
        <a:xfrm>
          <a:off x="3031283" y="3120117"/>
          <a:ext cx="1683960" cy="106931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E6EAFB-3BB7-425C-97E5-0604691C7BE7}">
      <dsp:nvSpPr>
        <dsp:cNvPr id="0" name=""/>
        <dsp:cNvSpPr/>
      </dsp:nvSpPr>
      <dsp:spPr>
        <a:xfrm>
          <a:off x="3218390" y="3297869"/>
          <a:ext cx="1683960" cy="1069314"/>
        </a:xfrm>
        <a:prstGeom prst="roundRect">
          <a:avLst>
            <a:gd name="adj" fmla="val 10000"/>
          </a:avLst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/>
            <a:t>Déplacement du héros</a:t>
          </a:r>
        </a:p>
      </dsp:txBody>
      <dsp:txXfrm>
        <a:off x="3249709" y="3329188"/>
        <a:ext cx="1621322" cy="1006676"/>
      </dsp:txXfrm>
    </dsp:sp>
    <dsp:sp modelId="{7ABE30F0-A412-4AB3-AAD8-54ADAA3BE427}">
      <dsp:nvSpPr>
        <dsp:cNvPr id="0" name=""/>
        <dsp:cNvSpPr/>
      </dsp:nvSpPr>
      <dsp:spPr>
        <a:xfrm>
          <a:off x="5089457" y="3120117"/>
          <a:ext cx="1683960" cy="106931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D6684F-FC15-42A9-BE06-3AE1BA817608}">
      <dsp:nvSpPr>
        <dsp:cNvPr id="0" name=""/>
        <dsp:cNvSpPr/>
      </dsp:nvSpPr>
      <dsp:spPr>
        <a:xfrm>
          <a:off x="5276564" y="3297869"/>
          <a:ext cx="1683960" cy="1069314"/>
        </a:xfrm>
        <a:prstGeom prst="roundRect">
          <a:avLst>
            <a:gd name="adj" fmla="val 10000"/>
          </a:avLst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/>
            <a:t>Pouvoir de tuer le héros</a:t>
          </a:r>
        </a:p>
      </dsp:txBody>
      <dsp:txXfrm>
        <a:off x="5307883" y="3329188"/>
        <a:ext cx="1621322" cy="100667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4BA61B-BD6C-44C8-B64C-450E7DC293A3}">
      <dsp:nvSpPr>
        <dsp:cNvPr id="0" name=""/>
        <dsp:cNvSpPr/>
      </dsp:nvSpPr>
      <dsp:spPr>
        <a:xfrm>
          <a:off x="992" y="2386872"/>
          <a:ext cx="3869531" cy="64492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76200" dist="38100" dir="5400000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 prst="hardEdge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kern="1200" dirty="0"/>
            <a:t>Amélioration des graphiques</a:t>
          </a:r>
        </a:p>
      </dsp:txBody>
      <dsp:txXfrm>
        <a:off x="19881" y="2405761"/>
        <a:ext cx="3831753" cy="607143"/>
      </dsp:txXfrm>
    </dsp:sp>
    <dsp:sp modelId="{A57934FE-7300-4B13-8EBF-D80977064AE2}">
      <dsp:nvSpPr>
        <dsp:cNvPr id="0" name=""/>
        <dsp:cNvSpPr/>
      </dsp:nvSpPr>
      <dsp:spPr>
        <a:xfrm>
          <a:off x="4257476" y="2386872"/>
          <a:ext cx="3869531" cy="64492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76200" dist="38100" dir="5400000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 prst="hardEdge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kern="1200" dirty="0"/>
            <a:t>Tuer le fantôme</a:t>
          </a:r>
        </a:p>
      </dsp:txBody>
      <dsp:txXfrm>
        <a:off x="4276365" y="2405761"/>
        <a:ext cx="3831753" cy="60714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59BAF4-96FF-4E89-8471-7C9A0DFA474C}">
      <dsp:nvSpPr>
        <dsp:cNvPr id="0" name=""/>
        <dsp:cNvSpPr/>
      </dsp:nvSpPr>
      <dsp:spPr>
        <a:xfrm>
          <a:off x="1381667" y="3908"/>
          <a:ext cx="2523575" cy="1514145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60000"/>
                <a:lumMod val="11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tint val="8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kern="1200" dirty="0"/>
            <a:t>Autonomie</a:t>
          </a:r>
        </a:p>
      </dsp:txBody>
      <dsp:txXfrm>
        <a:off x="1381667" y="3908"/>
        <a:ext cx="2523575" cy="1514145"/>
      </dsp:txXfrm>
    </dsp:sp>
    <dsp:sp modelId="{4BDC2EB4-E2E0-4B50-BC10-E827B02C86E4}">
      <dsp:nvSpPr>
        <dsp:cNvPr id="0" name=""/>
        <dsp:cNvSpPr/>
      </dsp:nvSpPr>
      <dsp:spPr>
        <a:xfrm>
          <a:off x="4157600" y="3908"/>
          <a:ext cx="2523575" cy="1514145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60000"/>
                <a:lumMod val="11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tint val="8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kern="1200" dirty="0"/>
            <a:t>Gestion de projet</a:t>
          </a:r>
        </a:p>
      </dsp:txBody>
      <dsp:txXfrm>
        <a:off x="4157600" y="3908"/>
        <a:ext cx="2523575" cy="1514145"/>
      </dsp:txXfrm>
    </dsp:sp>
    <dsp:sp modelId="{389AC0CC-0A79-42E2-85DF-51461E58B326}">
      <dsp:nvSpPr>
        <dsp:cNvPr id="0" name=""/>
        <dsp:cNvSpPr/>
      </dsp:nvSpPr>
      <dsp:spPr>
        <a:xfrm>
          <a:off x="1381667" y="1770411"/>
          <a:ext cx="2523575" cy="1514145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60000"/>
                <a:lumMod val="11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tint val="8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kern="1200" dirty="0"/>
            <a:t>Echange d’idées</a:t>
          </a:r>
        </a:p>
      </dsp:txBody>
      <dsp:txXfrm>
        <a:off x="1381667" y="1770411"/>
        <a:ext cx="2523575" cy="1514145"/>
      </dsp:txXfrm>
    </dsp:sp>
    <dsp:sp modelId="{4F843A72-4C41-43A0-835C-5DF5445B9815}">
      <dsp:nvSpPr>
        <dsp:cNvPr id="0" name=""/>
        <dsp:cNvSpPr/>
      </dsp:nvSpPr>
      <dsp:spPr>
        <a:xfrm>
          <a:off x="4157600" y="1770411"/>
          <a:ext cx="2523575" cy="1514145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60000"/>
                <a:lumMod val="11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tint val="8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kern="1200" dirty="0"/>
            <a:t>Travail en équipe</a:t>
          </a:r>
        </a:p>
      </dsp:txBody>
      <dsp:txXfrm>
        <a:off x="4157600" y="1770411"/>
        <a:ext cx="2523575" cy="1514145"/>
      </dsp:txXfrm>
    </dsp:sp>
    <dsp:sp modelId="{BE854BED-ABF5-49BB-8000-3C18C4F16967}">
      <dsp:nvSpPr>
        <dsp:cNvPr id="0" name=""/>
        <dsp:cNvSpPr/>
      </dsp:nvSpPr>
      <dsp:spPr>
        <a:xfrm>
          <a:off x="1381667" y="3536914"/>
          <a:ext cx="2523575" cy="1514145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60000"/>
                <a:lumMod val="11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tint val="8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kern="1200" dirty="0"/>
            <a:t>Programmation JAVA</a:t>
          </a:r>
        </a:p>
      </dsp:txBody>
      <dsp:txXfrm>
        <a:off x="1381667" y="3536914"/>
        <a:ext cx="2523575" cy="1514145"/>
      </dsp:txXfrm>
    </dsp:sp>
    <dsp:sp modelId="{CCBAE9B2-7226-4F1C-8CEE-6AF872946484}">
      <dsp:nvSpPr>
        <dsp:cNvPr id="0" name=""/>
        <dsp:cNvSpPr/>
      </dsp:nvSpPr>
      <dsp:spPr>
        <a:xfrm>
          <a:off x="4157600" y="3536914"/>
          <a:ext cx="2523575" cy="1514145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60000"/>
                <a:lumMod val="11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tint val="8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kern="1200" dirty="0"/>
            <a:t>Importance de la conceptualisation</a:t>
          </a:r>
        </a:p>
      </dsp:txBody>
      <dsp:txXfrm>
        <a:off x="4157600" y="3536914"/>
        <a:ext cx="2523575" cy="151414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PictureAccentList">
  <dgm:title val=""/>
  <dgm:desc val=""/>
  <dgm:catLst>
    <dgm:cat type="picture" pri="14000"/>
    <dgm:cat type="list" pri="14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4" srcId="0" destId="1" srcOrd="0" destOrd="0"/>
        <dgm:cxn modelId="5" srcId="1" destId="11" srcOrd="0" destOrd="0"/>
        <dgm:cxn modelId="6" srcId="1" destId="12" srcOrd="0" destOrd="0"/>
        <dgm:cxn modelId="14" srcId="1" destId="13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</dgm:ptLst>
      <dgm:cxnLst>
        <dgm:cxn modelId="4" srcId="0" destId="1" srcOrd="0" destOrd="0"/>
        <dgm:cxn modelId="5" srcId="1" destId="11" srcOrd="0" destOrd="0"/>
        <dgm:cxn modelId="6" srcId="1" destId="12" srcOrd="0" destOrd="0"/>
        <dgm:cxn modelId="14" srcId="1" destId="13" srcOrd="0" destOrd="0"/>
      </dgm:cxnLst>
      <dgm:bg/>
      <dgm:whole/>
    </dgm:dataModel>
  </dgm:clrData>
  <dgm:layoutNode name="layout">
    <dgm:varLst>
      <dgm:chMax/>
      <dgm:chPref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L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primFontSz" for="des" forName="childText" refType="primFontSz" refFor="des" refForName="rootText" op="lte"/>
      <dgm:constr type="w" for="des" forName="rootComposite" refType="w" fact="4"/>
      <dgm:constr type="h" for="des" forName="rootComposite" refType="h"/>
      <dgm:constr type="w" for="des" forName="childComposite" refType="w" refFor="des" refForName="rootComposite"/>
      <dgm:constr type="h" for="des" forName="childComposite" refType="h" refFor="des" refForName="rootComposite"/>
      <dgm:constr type="sibSp" refType="w" refFor="des" refForName="rootComposite" fact="0.1"/>
      <dgm:constr type="sibSp" for="des" forName="childShape" refType="h" refFor="des" refForName="rootComposite" fact="0.12"/>
      <dgm:constr type="sp" for="des" forName="root" refType="h" refFor="des" refForName="rootComposite" fact="0.18"/>
    </dgm:constrLst>
    <dgm:ruleLst/>
    <dgm:forEach name="Name3" axis="ch">
      <dgm:forEach name="Name4" axis="self" ptType="node" cnt="1">
        <dgm:layoutNode name="root">
          <dgm:varLst>
            <dgm:chMax/>
            <dgm:chPref val="4"/>
          </dgm:varLst>
          <dgm:alg type="hierRoot"/>
          <dgm:shape xmlns:r="http://schemas.openxmlformats.org/officeDocument/2006/relationships" r:blip="">
            <dgm:adjLst/>
          </dgm:shape>
          <dgm:presOf/>
          <dgm:constrLst/>
          <dgm:ruleLst/>
          <dgm:layoutNode name="rootComposite">
            <dgm:varLst/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onstrLst>
              <dgm:constr type="l" for="ch" forName="rootText"/>
              <dgm:constr type="t" for="ch" forName="rootText"/>
              <dgm:constr type="w" for="ch" forName="rootText" refType="w"/>
              <dgm:constr type="h" for="ch" forName="rootText" refType="h"/>
            </dgm:constrLst>
            <dgm:ruleLst/>
            <dgm:layoutNode name="rootText" styleLbl="node0">
              <dgm:varLst>
                <dgm:chMax/>
                <dgm:chPref val="4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  <dgm:rule type="primFontSz" val="65" fact="NaN" max="NaN"/>
              </dgm:ruleLst>
            </dgm:layoutNode>
          </dgm:layoutNode>
          <dgm:layoutNode name="childShape">
            <dgm:varLst>
              <dgm:chMax val="0"/>
              <dgm:chPref val="0"/>
            </dgm:varLst>
            <dgm:alg type="hierChild">
              <dgm:param type="chAlign" val="r"/>
              <dgm:param type="linDir" val="fromT"/>
              <dgm:param type="fallback" val="2D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5" axis="ch">
              <dgm:forEach name="Name6" axis="self" ptType="node">
                <dgm:layoutNode name="childComposite">
                  <dgm:varLst>
                    <dgm:chMax val="0"/>
                    <dgm:chPref val="0"/>
                  </dgm:varLst>
                  <dgm:alg type="composite"/>
                  <dgm:shape xmlns:r="http://schemas.openxmlformats.org/officeDocument/2006/relationships" r:blip="">
                    <dgm:adjLst/>
                  </dgm:shape>
                  <dgm:presOf/>
                  <dgm:choose name="Name7">
                    <dgm:if name="Name8" func="var" arg="dir" op="equ" val="norm">
                      <dgm:constrLst>
                        <dgm:constr type="w" for="ch" forName="Image" refType="h"/>
                        <dgm:constr type="h" for="ch" forName="Image" refType="h"/>
                        <dgm:constr type="l" for="ch" forName="Image"/>
                        <dgm:constr type="t" for="ch" forName="Image"/>
                        <dgm:constr type="h" for="ch" forName="childText" refType="h"/>
                        <dgm:constr type="l" for="ch" forName="childText" refType="w" refFor="ch" refForName="Image" fact="1.06"/>
                        <dgm:constr type="t" for="ch" forName="childText"/>
                      </dgm:constrLst>
                    </dgm:if>
                    <dgm:else name="Name9">
                      <dgm:constrLst>
                        <dgm:constr type="w" for="ch" forName="Image" refType="h"/>
                        <dgm:constr type="h" for="ch" forName="Image" refType="h"/>
                        <dgm:constr type="r" for="ch" forName="Image" refType="w"/>
                        <dgm:constr type="t" for="ch" forName="Image"/>
                        <dgm:constr type="h" for="ch" forName="childText" refType="h"/>
                        <dgm:constr type="t" for="ch" forName="childText"/>
                        <dgm:constr type="wOff" for="ch" forName="childText" refType="w" refFor="ch" refForName="Image" fact="-1.06"/>
                      </dgm:constrLst>
                    </dgm:else>
                  </dgm:choose>
                  <dgm:ruleLst/>
                  <dgm:layoutNode name="Image" styleLbl="node1">
                    <dgm:alg type="sp"/>
                    <dgm:shape xmlns:r="http://schemas.openxmlformats.org/officeDocument/2006/relationships" type="roundRect" r:blip="" blipPhldr="1">
                      <dgm:adjLst>
                        <dgm:adj idx="1" val="0.1667"/>
                      </dgm:adjLst>
                    </dgm:shape>
                    <dgm:presOf/>
                  </dgm:layoutNode>
                  <dgm:layoutNode name="childText" styleLbl="lnNode1">
                    <dgm:varLst>
                      <dgm:chMax val="0"/>
                      <dgm:chPref val="0"/>
                      <dgm:bulletEnabled val="1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667"/>
                      </dgm:adjLst>
                    </dgm:shape>
                    <dgm:presOf axis="self desOrSelf" ptType="node node" st="1 1" cnt="1 0"/>
                    <dgm:ruleLst>
                      <dgm:rule type="primFontSz" val="5" fact="NaN" max="NaN"/>
                    </dgm:ruleLst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2BA6FF-840F-419D-9E24-2B8791A3DEE9}" type="datetimeFigureOut">
              <a:rPr lang="fr-FR" smtClean="0"/>
              <a:t>14/01/2020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4F5993-6319-47C6-86E5-F52C49B00E8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404104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Modifier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226B7-8AB5-463B-8FDB-8C2047408573}" type="datetime1">
              <a:rPr lang="fr-FR" smtClean="0"/>
              <a:t>14/01/2020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66485-5AE3-4A34-9750-1ECD709B078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990016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B6CC6-69A4-4618-9768-43A49051FC1D}" type="datetime1">
              <a:rPr lang="fr-FR" smtClean="0"/>
              <a:t>14/01/2020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66485-5AE3-4A34-9750-1ECD709B078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083910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36ECE-62E7-4C81-924B-08D3E38C14F6}" type="datetime1">
              <a:rPr lang="fr-FR" smtClean="0"/>
              <a:t>14/01/2020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66485-5AE3-4A34-9750-1ECD709B078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509874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591542-CF08-4BA2-9301-EEEFDC2F030C}" type="datetime1">
              <a:rPr lang="fr-FR" smtClean="0"/>
              <a:t>14/01/2020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66485-5AE3-4A34-9750-1ECD709B0788}" type="slidenum">
              <a:rPr lang="fr-FR" smtClean="0"/>
              <a:t>‹N°›</a:t>
            </a:fld>
            <a:endParaRPr lang="fr-FR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507196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09BB0-1540-40F1-B077-C5FE6AF8FA00}" type="datetime1">
              <a:rPr lang="fr-FR" smtClean="0"/>
              <a:t>14/01/2020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66485-5AE3-4A34-9750-1ECD709B078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7739616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25A4AA-EC84-406C-900A-F64617B9D96C}" type="datetime1">
              <a:rPr lang="fr-FR" smtClean="0"/>
              <a:t>14/01/2020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66485-5AE3-4A34-9750-1ECD709B078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19135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D2C47-62C9-4CC5-B4E5-27C47BA7E076}" type="datetime1">
              <a:rPr lang="fr-FR" smtClean="0"/>
              <a:t>14/01/2020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66485-5AE3-4A34-9750-1ECD709B078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251118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59477-57C1-4607-9FFD-FF26C4D14190}" type="datetime1">
              <a:rPr lang="fr-FR" smtClean="0"/>
              <a:t>14/01/2020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66485-5AE3-4A34-9750-1ECD709B078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6366186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FD4C6-1598-4279-A423-5A8A0D3215C3}" type="datetime1">
              <a:rPr lang="fr-FR" smtClean="0"/>
              <a:t>14/01/2020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66485-5AE3-4A34-9750-1ECD709B078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751343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983F2-7F3F-404D-8872-21BF331E85E4}" type="datetime1">
              <a:rPr lang="fr-FR" smtClean="0"/>
              <a:t>14/01/2020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66485-5AE3-4A34-9750-1ECD709B078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019169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90222-CEB0-42DA-9E39-A7FB16E020F7}" type="datetime1">
              <a:rPr lang="fr-FR" smtClean="0"/>
              <a:t>14/01/2020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66485-5AE3-4A34-9750-1ECD709B078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847445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9733C8-C064-4C5D-B682-83D31C70933F}" type="datetime1">
              <a:rPr lang="fr-FR" smtClean="0"/>
              <a:t>14/01/2020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66485-5AE3-4A34-9750-1ECD709B078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059124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2E0BB7-BF85-4C6C-B4D3-7C2CB548BAD6}" type="datetime1">
              <a:rPr lang="fr-FR" smtClean="0"/>
              <a:t>14/01/2020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66485-5AE3-4A34-9750-1ECD709B078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619703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995BE-91F8-4A88-8DAC-3E1A10D9F54C}" type="datetime1">
              <a:rPr lang="fr-FR" smtClean="0"/>
              <a:t>14/01/2020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66485-5AE3-4A34-9750-1ECD709B078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206051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E8DE7-9CE6-4B88-8AD9-649D73B7BC94}" type="datetime1">
              <a:rPr lang="fr-FR" smtClean="0"/>
              <a:t>14/01/2020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66485-5AE3-4A34-9750-1ECD709B078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461580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7A3A8-6105-4575-BC31-B24B7CE8188C}" type="datetime1">
              <a:rPr lang="fr-FR" smtClean="0"/>
              <a:t>14/01/2020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66485-5AE3-4A34-9750-1ECD709B078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753314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071DF-F698-4416-8C1C-6E05CCCF2574}" type="datetime1">
              <a:rPr lang="fr-FR" smtClean="0"/>
              <a:t>14/01/2020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66485-5AE3-4A34-9750-1ECD709B078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212251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AD1360D7-F7F0-452D-956E-15DC88F73450}" type="datetime1">
              <a:rPr lang="fr-FR" smtClean="0"/>
              <a:t>14/01/2020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97366485-5AE3-4A34-9750-1ECD709B078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8676984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g"/><Relationship Id="rId4" Type="http://schemas.openxmlformats.org/officeDocument/2006/relationships/image" Target="../media/image20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jpg"/><Relationship Id="rId5" Type="http://schemas.openxmlformats.org/officeDocument/2006/relationships/image" Target="../media/image26.jpg"/><Relationship Id="rId4" Type="http://schemas.openxmlformats.org/officeDocument/2006/relationships/image" Target="../media/image25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jpg"/><Relationship Id="rId4" Type="http://schemas.openxmlformats.org/officeDocument/2006/relationships/image" Target="../media/image30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0.png"/><Relationship Id="rId7" Type="http://schemas.openxmlformats.org/officeDocument/2006/relationships/diagramColors" Target="../diagrams/colors2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2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10.png"/><Relationship Id="rId7" Type="http://schemas.openxmlformats.org/officeDocument/2006/relationships/diagramColors" Target="../diagrams/colors3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0.png"/><Relationship Id="rId7" Type="http://schemas.openxmlformats.org/officeDocument/2006/relationships/image" Target="../media/image1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370693" y="2102045"/>
            <a:ext cx="9440034" cy="1828801"/>
          </a:xfrm>
        </p:spPr>
        <p:txBody>
          <a:bodyPr/>
          <a:lstStyle/>
          <a:p>
            <a:r>
              <a:rPr lang="fr-FR" dirty="0"/>
              <a:t>Turtle project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0693" y="4115575"/>
            <a:ext cx="9440034" cy="1049867"/>
          </a:xfrm>
        </p:spPr>
        <p:txBody>
          <a:bodyPr/>
          <a:lstStyle/>
          <a:p>
            <a:r>
              <a:rPr lang="fr-FR" dirty="0"/>
              <a:t>ISN – 2019</a:t>
            </a:r>
          </a:p>
        </p:txBody>
      </p:sp>
      <p:sp>
        <p:nvSpPr>
          <p:cNvPr id="4" name="Sous-titre 2"/>
          <p:cNvSpPr txBox="1">
            <a:spLocks/>
          </p:cNvSpPr>
          <p:nvPr/>
        </p:nvSpPr>
        <p:spPr>
          <a:xfrm>
            <a:off x="1370693" y="4618960"/>
            <a:ext cx="9440034" cy="1049867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i="1" dirty="0"/>
              <a:t>Bakir Hamza – Deniaux Simon – Mahe Lucas </a:t>
            </a:r>
            <a:r>
              <a:rPr lang="fr-FR" sz="1800" i="1"/>
              <a:t>– Ollivier </a:t>
            </a:r>
            <a:r>
              <a:rPr lang="fr-FR" sz="1800" i="1" dirty="0"/>
              <a:t>Léandre</a:t>
            </a:r>
          </a:p>
          <a:p>
            <a:endParaRPr lang="fr-FR" sz="1800" i="1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6937" y="360501"/>
            <a:ext cx="2767546" cy="2767544"/>
          </a:xfrm>
          <a:prstGeom prst="rect">
            <a:avLst/>
          </a:prstGeom>
        </p:spPr>
      </p:pic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66485-5AE3-4A34-9750-1ECD709B0788}" type="slidenum">
              <a:rPr lang="fr-FR" smtClean="0"/>
              <a:t>1</a:t>
            </a:fld>
            <a:endParaRPr lang="fr-FR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596" y="5652658"/>
            <a:ext cx="2653785" cy="823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4185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D954F4F-26A0-40AA-AD80-9F5DE75E18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27928" y="1971189"/>
            <a:ext cx="5421017" cy="2754710"/>
          </a:xfrm>
        </p:spPr>
        <p:txBody>
          <a:bodyPr>
            <a:normAutofit/>
          </a:bodyPr>
          <a:lstStyle/>
          <a:p>
            <a:pPr marL="36900" indent="0" algn="ctr">
              <a:buNone/>
            </a:pPr>
            <a:r>
              <a:rPr lang="fr-FR" sz="2400" u="sng" dirty="0"/>
              <a:t>Héros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72872FB-7F02-4F50-BFC1-2C49EA3FCA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66485-5AE3-4A34-9750-1ECD709B0788}" type="slidenum">
              <a:rPr lang="fr-FR" smtClean="0"/>
              <a:t>10</a:t>
            </a:fld>
            <a:endParaRPr lang="fr-FR"/>
          </a:p>
        </p:txBody>
      </p:sp>
      <p:sp>
        <p:nvSpPr>
          <p:cNvPr id="5" name="Sous-titre 8">
            <a:extLst>
              <a:ext uri="{FF2B5EF4-FFF2-40B4-BE49-F238E27FC236}">
                <a16:creationId xmlns:a16="http://schemas.microsoft.com/office/drawing/2014/main" id="{406D208B-D483-461B-8D22-F41C8E83D34A}"/>
              </a:ext>
            </a:extLst>
          </p:cNvPr>
          <p:cNvSpPr txBox="1">
            <a:spLocks/>
          </p:cNvSpPr>
          <p:nvPr/>
        </p:nvSpPr>
        <p:spPr>
          <a:xfrm>
            <a:off x="369454" y="356377"/>
            <a:ext cx="4673601" cy="807406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fr-FR" sz="3000" u="sng"/>
              <a:t>IV – Bilan des fonctionnalités </a:t>
            </a:r>
            <a:endParaRPr lang="fr-FR" sz="3200" u="sng"/>
          </a:p>
          <a:p>
            <a:endParaRPr lang="fr-FR" sz="3000" u="sng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30E0426A-DC1F-4774-8E9F-5F49FDE4E787}"/>
              </a:ext>
            </a:extLst>
          </p:cNvPr>
          <p:cNvSpPr txBox="1"/>
          <p:nvPr/>
        </p:nvSpPr>
        <p:spPr>
          <a:xfrm>
            <a:off x="812801" y="1163783"/>
            <a:ext cx="42302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rgbClr val="92D050"/>
                </a:solidFill>
              </a:rPr>
              <a:t>(a) Liste des fonctionnalités réalisées</a:t>
            </a:r>
          </a:p>
        </p:txBody>
      </p:sp>
      <p:pic>
        <p:nvPicPr>
          <p:cNvPr id="7" name="Image 6" descr="Une image contenant dessin&#10;&#10;Description générée automatiquement">
            <a:extLst>
              <a:ext uri="{FF2B5EF4-FFF2-40B4-BE49-F238E27FC236}">
                <a16:creationId xmlns:a16="http://schemas.microsoft.com/office/drawing/2014/main" id="{73885913-0B8E-4590-A843-09556680B9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8873" y="2586954"/>
            <a:ext cx="3939126" cy="3771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8329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D954F4F-26A0-40AA-AD80-9F5DE75E18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6539" y="792647"/>
            <a:ext cx="5421017" cy="2754710"/>
          </a:xfrm>
        </p:spPr>
        <p:txBody>
          <a:bodyPr>
            <a:normAutofit/>
          </a:bodyPr>
          <a:lstStyle/>
          <a:p>
            <a:pPr marL="36900" indent="0" algn="ctr">
              <a:buNone/>
            </a:pPr>
            <a:r>
              <a:rPr lang="fr-FR" sz="3200" u="sng" dirty="0" err="1"/>
              <a:t>Heros</a:t>
            </a:r>
            <a:endParaRPr lang="fr-FR" sz="3200" u="sng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72872FB-7F02-4F50-BFC1-2C49EA3FCA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66485-5AE3-4A34-9750-1ECD709B0788}" type="slidenum">
              <a:rPr lang="fr-FR" smtClean="0"/>
              <a:t>11</a:t>
            </a:fld>
            <a:endParaRPr lang="fr-FR"/>
          </a:p>
        </p:txBody>
      </p:sp>
      <p:sp>
        <p:nvSpPr>
          <p:cNvPr id="5" name="Sous-titre 8">
            <a:extLst>
              <a:ext uri="{FF2B5EF4-FFF2-40B4-BE49-F238E27FC236}">
                <a16:creationId xmlns:a16="http://schemas.microsoft.com/office/drawing/2014/main" id="{406D208B-D483-461B-8D22-F41C8E83D34A}"/>
              </a:ext>
            </a:extLst>
          </p:cNvPr>
          <p:cNvSpPr txBox="1">
            <a:spLocks/>
          </p:cNvSpPr>
          <p:nvPr/>
        </p:nvSpPr>
        <p:spPr>
          <a:xfrm>
            <a:off x="369454" y="356377"/>
            <a:ext cx="4673601" cy="807406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fr-FR" sz="3000" u="sng"/>
              <a:t>IV – Bilan des fonctionnalités </a:t>
            </a:r>
            <a:endParaRPr lang="fr-FR" sz="3200" u="sng"/>
          </a:p>
          <a:p>
            <a:endParaRPr lang="fr-FR" sz="3000" u="sng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30E0426A-DC1F-4774-8E9F-5F49FDE4E787}"/>
              </a:ext>
            </a:extLst>
          </p:cNvPr>
          <p:cNvSpPr txBox="1"/>
          <p:nvPr/>
        </p:nvSpPr>
        <p:spPr>
          <a:xfrm>
            <a:off x="812801" y="1163783"/>
            <a:ext cx="42302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rgbClr val="92D050"/>
                </a:solidFill>
              </a:rPr>
              <a:t>(a) Liste des fonctionnalités réalisées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0D011AB6-DC0A-4B50-B40D-51090CFBEC57}"/>
              </a:ext>
            </a:extLst>
          </p:cNvPr>
          <p:cNvSpPr txBox="1"/>
          <p:nvPr/>
        </p:nvSpPr>
        <p:spPr>
          <a:xfrm>
            <a:off x="1263192" y="2054186"/>
            <a:ext cx="3233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- Déplacement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A98831E2-2899-4BBC-86DA-096991D5CED5}"/>
              </a:ext>
            </a:extLst>
          </p:cNvPr>
          <p:cNvSpPr txBox="1"/>
          <p:nvPr/>
        </p:nvSpPr>
        <p:spPr>
          <a:xfrm>
            <a:off x="8165835" y="4345984"/>
            <a:ext cx="3233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- Perte de vie du héros</a:t>
            </a:r>
          </a:p>
        </p:txBody>
      </p:sp>
      <p:pic>
        <p:nvPicPr>
          <p:cNvPr id="15" name="Image 14" descr="Une image contenant dessin&#10;&#10;Description générée automatiquement">
            <a:extLst>
              <a:ext uri="{FF2B5EF4-FFF2-40B4-BE49-F238E27FC236}">
                <a16:creationId xmlns:a16="http://schemas.microsoft.com/office/drawing/2014/main" id="{2B70B353-20A9-497B-B169-1D4C9419C1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7924" y="1201401"/>
            <a:ext cx="2450221" cy="2345956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6656D956-B0B9-4A3F-A112-230B149132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1901" y="3531819"/>
            <a:ext cx="5659323" cy="2098324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5B24D007-5BBF-48C6-9F6B-FB71FA86ED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509" y="2913811"/>
            <a:ext cx="1945365" cy="2918048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9EE201FA-F4EE-4964-BEF6-E4CDDAA150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2508" y="5282986"/>
            <a:ext cx="2047875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251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D954F4F-26A0-40AA-AD80-9F5DE75E18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27928" y="1971189"/>
            <a:ext cx="5421017" cy="2754710"/>
          </a:xfrm>
        </p:spPr>
        <p:txBody>
          <a:bodyPr>
            <a:normAutofit/>
          </a:bodyPr>
          <a:lstStyle/>
          <a:p>
            <a:pPr marL="36900" indent="0" algn="ctr">
              <a:buNone/>
            </a:pPr>
            <a:r>
              <a:rPr lang="fr-FR" sz="2400" u="sng" dirty="0"/>
              <a:t>Monstre et Fantôme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72872FB-7F02-4F50-BFC1-2C49EA3FCA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66485-5AE3-4A34-9750-1ECD709B0788}" type="slidenum">
              <a:rPr lang="fr-FR" smtClean="0"/>
              <a:t>12</a:t>
            </a:fld>
            <a:endParaRPr lang="fr-FR"/>
          </a:p>
        </p:txBody>
      </p:sp>
      <p:sp>
        <p:nvSpPr>
          <p:cNvPr id="5" name="Sous-titre 8">
            <a:extLst>
              <a:ext uri="{FF2B5EF4-FFF2-40B4-BE49-F238E27FC236}">
                <a16:creationId xmlns:a16="http://schemas.microsoft.com/office/drawing/2014/main" id="{406D208B-D483-461B-8D22-F41C8E83D34A}"/>
              </a:ext>
            </a:extLst>
          </p:cNvPr>
          <p:cNvSpPr txBox="1">
            <a:spLocks/>
          </p:cNvSpPr>
          <p:nvPr/>
        </p:nvSpPr>
        <p:spPr>
          <a:xfrm>
            <a:off x="369454" y="356377"/>
            <a:ext cx="4673601" cy="807406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fr-FR" sz="3000" u="sng"/>
              <a:t>IV – Bilan des fonctionnalités </a:t>
            </a:r>
            <a:endParaRPr lang="fr-FR" sz="3200" u="sng"/>
          </a:p>
          <a:p>
            <a:endParaRPr lang="fr-FR" sz="3000" u="sng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30E0426A-DC1F-4774-8E9F-5F49FDE4E787}"/>
              </a:ext>
            </a:extLst>
          </p:cNvPr>
          <p:cNvSpPr txBox="1"/>
          <p:nvPr/>
        </p:nvSpPr>
        <p:spPr>
          <a:xfrm>
            <a:off x="812801" y="1163783"/>
            <a:ext cx="42302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rgbClr val="92D050"/>
                </a:solidFill>
              </a:rPr>
              <a:t>(a) Liste des fonctionnalités réalisées</a:t>
            </a:r>
          </a:p>
        </p:txBody>
      </p:sp>
      <p:pic>
        <p:nvPicPr>
          <p:cNvPr id="8" name="Image 7" descr="Une image contenant jouet, pièce&#10;&#10;Description générée automatiquement">
            <a:extLst>
              <a:ext uri="{FF2B5EF4-FFF2-40B4-BE49-F238E27FC236}">
                <a16:creationId xmlns:a16="http://schemas.microsoft.com/office/drawing/2014/main" id="{3EEC2BE9-6B7F-447B-A633-A6A12C3268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033" y="3019991"/>
            <a:ext cx="4274441" cy="1976929"/>
          </a:xfrm>
          <a:prstGeom prst="rect">
            <a:avLst/>
          </a:prstGeom>
        </p:spPr>
      </p:pic>
      <p:pic>
        <p:nvPicPr>
          <p:cNvPr id="10" name="Image 9" descr="Une image contenant gâteau, personne, homme, tenant&#10;&#10;Description générée automatiquement">
            <a:extLst>
              <a:ext uri="{FF2B5EF4-FFF2-40B4-BE49-F238E27FC236}">
                <a16:creationId xmlns:a16="http://schemas.microsoft.com/office/drawing/2014/main" id="{5C9BD016-DB2C-4211-8F02-649BA2300C7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8945" y="2617009"/>
            <a:ext cx="1471184" cy="2916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2272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D954F4F-26A0-40AA-AD80-9F5DE75E18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6539" y="792647"/>
            <a:ext cx="5421017" cy="2754710"/>
          </a:xfrm>
        </p:spPr>
        <p:txBody>
          <a:bodyPr>
            <a:normAutofit/>
          </a:bodyPr>
          <a:lstStyle/>
          <a:p>
            <a:pPr marL="36900" indent="0" algn="ctr">
              <a:buNone/>
            </a:pPr>
            <a:r>
              <a:rPr lang="fr-FR" sz="3200" u="sng" dirty="0"/>
              <a:t>Monstre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72872FB-7F02-4F50-BFC1-2C49EA3FCA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66485-5AE3-4A34-9750-1ECD709B0788}" type="slidenum">
              <a:rPr lang="fr-FR" smtClean="0"/>
              <a:t>13</a:t>
            </a:fld>
            <a:endParaRPr lang="fr-FR"/>
          </a:p>
        </p:txBody>
      </p:sp>
      <p:sp>
        <p:nvSpPr>
          <p:cNvPr id="5" name="Sous-titre 8">
            <a:extLst>
              <a:ext uri="{FF2B5EF4-FFF2-40B4-BE49-F238E27FC236}">
                <a16:creationId xmlns:a16="http://schemas.microsoft.com/office/drawing/2014/main" id="{406D208B-D483-461B-8D22-F41C8E83D34A}"/>
              </a:ext>
            </a:extLst>
          </p:cNvPr>
          <p:cNvSpPr txBox="1">
            <a:spLocks/>
          </p:cNvSpPr>
          <p:nvPr/>
        </p:nvSpPr>
        <p:spPr>
          <a:xfrm>
            <a:off x="369454" y="356377"/>
            <a:ext cx="4673601" cy="807406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fr-FR" sz="3000" u="sng"/>
              <a:t>IV – Bilan des fonctionnalités </a:t>
            </a:r>
            <a:endParaRPr lang="fr-FR" sz="3200" u="sng"/>
          </a:p>
          <a:p>
            <a:endParaRPr lang="fr-FR" sz="3000" u="sng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30E0426A-DC1F-4774-8E9F-5F49FDE4E787}"/>
              </a:ext>
            </a:extLst>
          </p:cNvPr>
          <p:cNvSpPr txBox="1"/>
          <p:nvPr/>
        </p:nvSpPr>
        <p:spPr>
          <a:xfrm>
            <a:off x="812801" y="1163783"/>
            <a:ext cx="42302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rgbClr val="92D050"/>
                </a:solidFill>
              </a:rPr>
              <a:t>(a) Liste des fonctionnalités réalisées</a:t>
            </a:r>
          </a:p>
        </p:txBody>
      </p:sp>
      <p:pic>
        <p:nvPicPr>
          <p:cNvPr id="8" name="Image 7" descr="Une image contenant jouet, pièce&#10;&#10;Description générée automatiquement">
            <a:extLst>
              <a:ext uri="{FF2B5EF4-FFF2-40B4-BE49-F238E27FC236}">
                <a16:creationId xmlns:a16="http://schemas.microsoft.com/office/drawing/2014/main" id="{3EEC2BE9-6B7F-447B-A633-A6A12C3268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9825" y="1913984"/>
            <a:ext cx="4274441" cy="1976929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0D011AB6-DC0A-4B50-B40D-51090CFBEC57}"/>
              </a:ext>
            </a:extLst>
          </p:cNvPr>
          <p:cNvSpPr txBox="1"/>
          <p:nvPr/>
        </p:nvSpPr>
        <p:spPr>
          <a:xfrm>
            <a:off x="1263192" y="2054186"/>
            <a:ext cx="3233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- Déplacement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9DD8D51B-C687-40FE-B3A3-76915F532843}"/>
              </a:ext>
            </a:extLst>
          </p:cNvPr>
          <p:cNvSpPr txBox="1"/>
          <p:nvPr/>
        </p:nvSpPr>
        <p:spPr>
          <a:xfrm>
            <a:off x="1263192" y="4434483"/>
            <a:ext cx="3233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- Dégâts du monstre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A98831E2-2899-4BBC-86DA-096991D5CED5}"/>
              </a:ext>
            </a:extLst>
          </p:cNvPr>
          <p:cNvSpPr txBox="1"/>
          <p:nvPr/>
        </p:nvSpPr>
        <p:spPr>
          <a:xfrm>
            <a:off x="6940349" y="3839311"/>
            <a:ext cx="3233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- Monstre tuable</a:t>
            </a:r>
          </a:p>
        </p:txBody>
      </p:sp>
      <p:pic>
        <p:nvPicPr>
          <p:cNvPr id="12" name="Image 11" descr="Une image contenant couteau, table&#10;&#10;Description générée automatiquement">
            <a:extLst>
              <a:ext uri="{FF2B5EF4-FFF2-40B4-BE49-F238E27FC236}">
                <a16:creationId xmlns:a16="http://schemas.microsoft.com/office/drawing/2014/main" id="{273617E3-BBA1-4801-9944-85C7596EBA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128" y="2800350"/>
            <a:ext cx="5181600" cy="1257300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C62FD328-2262-4CE4-B0D8-051607701E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784" y="5278626"/>
            <a:ext cx="6086313" cy="1115293"/>
          </a:xfrm>
          <a:prstGeom prst="rect">
            <a:avLst/>
          </a:prstGeom>
        </p:spPr>
      </p:pic>
      <p:pic>
        <p:nvPicPr>
          <p:cNvPr id="16" name="Image 15" descr="Une image contenant capture d’écran, oiseau&#10;&#10;Description générée automatiquement">
            <a:extLst>
              <a:ext uri="{FF2B5EF4-FFF2-40B4-BE49-F238E27FC236}">
                <a16:creationId xmlns:a16="http://schemas.microsoft.com/office/drawing/2014/main" id="{FFB98090-CB8C-406C-BC72-ECC2517FF4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9825" y="4434483"/>
            <a:ext cx="5480749" cy="1448792"/>
          </a:xfrm>
          <a:prstGeom prst="rect">
            <a:avLst/>
          </a:prstGeom>
        </p:spPr>
      </p:pic>
      <p:pic>
        <p:nvPicPr>
          <p:cNvPr id="18" name="Image 17" descr="Une image contenant couteau&#10;&#10;Description générée automatiquement">
            <a:extLst>
              <a:ext uri="{FF2B5EF4-FFF2-40B4-BE49-F238E27FC236}">
                <a16:creationId xmlns:a16="http://schemas.microsoft.com/office/drawing/2014/main" id="{106B830C-ABCD-4A09-88CA-611E84C8567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2625" y="6027304"/>
            <a:ext cx="3152775" cy="71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3436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D954F4F-26A0-40AA-AD80-9F5DE75E18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6539" y="792647"/>
            <a:ext cx="5421017" cy="2754710"/>
          </a:xfrm>
        </p:spPr>
        <p:txBody>
          <a:bodyPr>
            <a:normAutofit/>
          </a:bodyPr>
          <a:lstStyle/>
          <a:p>
            <a:pPr marL="36900" indent="0" algn="ctr">
              <a:buNone/>
            </a:pPr>
            <a:r>
              <a:rPr lang="fr-FR" sz="3200" u="sng" dirty="0"/>
              <a:t>Fantôme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72872FB-7F02-4F50-BFC1-2C49EA3FCA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66485-5AE3-4A34-9750-1ECD709B0788}" type="slidenum">
              <a:rPr lang="fr-FR" smtClean="0"/>
              <a:t>14</a:t>
            </a:fld>
            <a:endParaRPr lang="fr-FR"/>
          </a:p>
        </p:txBody>
      </p:sp>
      <p:sp>
        <p:nvSpPr>
          <p:cNvPr id="5" name="Sous-titre 8">
            <a:extLst>
              <a:ext uri="{FF2B5EF4-FFF2-40B4-BE49-F238E27FC236}">
                <a16:creationId xmlns:a16="http://schemas.microsoft.com/office/drawing/2014/main" id="{406D208B-D483-461B-8D22-F41C8E83D34A}"/>
              </a:ext>
            </a:extLst>
          </p:cNvPr>
          <p:cNvSpPr txBox="1">
            <a:spLocks/>
          </p:cNvSpPr>
          <p:nvPr/>
        </p:nvSpPr>
        <p:spPr>
          <a:xfrm>
            <a:off x="369454" y="356377"/>
            <a:ext cx="4673601" cy="807406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fr-FR" sz="3000" u="sng"/>
              <a:t>IV – Bilan des fonctionnalités </a:t>
            </a:r>
            <a:endParaRPr lang="fr-FR" sz="3200" u="sng"/>
          </a:p>
          <a:p>
            <a:endParaRPr lang="fr-FR" sz="3000" u="sng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30E0426A-DC1F-4774-8E9F-5F49FDE4E787}"/>
              </a:ext>
            </a:extLst>
          </p:cNvPr>
          <p:cNvSpPr txBox="1"/>
          <p:nvPr/>
        </p:nvSpPr>
        <p:spPr>
          <a:xfrm>
            <a:off x="812801" y="1163783"/>
            <a:ext cx="42302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rgbClr val="92D050"/>
                </a:solidFill>
              </a:rPr>
              <a:t>(a) Liste des fonctionnalités réalisées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0D011AB6-DC0A-4B50-B40D-51090CFBEC57}"/>
              </a:ext>
            </a:extLst>
          </p:cNvPr>
          <p:cNvSpPr txBox="1"/>
          <p:nvPr/>
        </p:nvSpPr>
        <p:spPr>
          <a:xfrm>
            <a:off x="1263192" y="2054186"/>
            <a:ext cx="3233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- Déplacement</a:t>
            </a:r>
          </a:p>
        </p:txBody>
      </p:sp>
      <p:pic>
        <p:nvPicPr>
          <p:cNvPr id="15" name="Image 14" descr="Une image contenant gâteau, personne, homme, tenant&#10;&#10;Description générée automatiquement">
            <a:extLst>
              <a:ext uri="{FF2B5EF4-FFF2-40B4-BE49-F238E27FC236}">
                <a16:creationId xmlns:a16="http://schemas.microsoft.com/office/drawing/2014/main" id="{16390654-D71D-49DC-93E7-01F91BDBF38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2645" y="1548504"/>
            <a:ext cx="1248802" cy="2475473"/>
          </a:xfrm>
          <a:prstGeom prst="rect">
            <a:avLst/>
          </a:prstGeom>
        </p:spPr>
      </p:pic>
      <p:pic>
        <p:nvPicPr>
          <p:cNvPr id="10" name="Image 9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1E6236AA-0ECE-45BC-8D65-E6FCD0846B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779" y="2710923"/>
            <a:ext cx="5075548" cy="3790700"/>
          </a:xfrm>
          <a:prstGeom prst="rect">
            <a:avLst/>
          </a:prstGeom>
        </p:spPr>
      </p:pic>
      <p:pic>
        <p:nvPicPr>
          <p:cNvPr id="17" name="Image 16" descr="Une image contenant texte&#10;&#10;Description générée automatiquement">
            <a:extLst>
              <a:ext uri="{FF2B5EF4-FFF2-40B4-BE49-F238E27FC236}">
                <a16:creationId xmlns:a16="http://schemas.microsoft.com/office/drawing/2014/main" id="{F71F06E4-14EB-49BE-9A0D-C5D590F12D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8252" y="4023977"/>
            <a:ext cx="2857500" cy="2514600"/>
          </a:xfrm>
          <a:prstGeom prst="rect">
            <a:avLst/>
          </a:prstGeom>
        </p:spPr>
      </p:pic>
      <p:pic>
        <p:nvPicPr>
          <p:cNvPr id="20" name="Image 19" descr="Une image contenant table&#10;&#10;Description générée automatiquement">
            <a:extLst>
              <a:ext uri="{FF2B5EF4-FFF2-40B4-BE49-F238E27FC236}">
                <a16:creationId xmlns:a16="http://schemas.microsoft.com/office/drawing/2014/main" id="{0DB97221-BD26-4C4F-A5C4-70B6058AB0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3335" y="4500597"/>
            <a:ext cx="3235886" cy="1111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6676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D954F4F-26A0-40AA-AD80-9F5DE75E18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27928" y="1971189"/>
            <a:ext cx="5421017" cy="2754710"/>
          </a:xfrm>
        </p:spPr>
        <p:txBody>
          <a:bodyPr>
            <a:normAutofit/>
          </a:bodyPr>
          <a:lstStyle/>
          <a:p>
            <a:pPr marL="36900" indent="0" algn="ctr">
              <a:buNone/>
            </a:pPr>
            <a:r>
              <a:rPr lang="fr-FR" sz="2400" u="sng" dirty="0"/>
              <a:t>Cases spéciales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72872FB-7F02-4F50-BFC1-2C49EA3FCA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66485-5AE3-4A34-9750-1ECD709B0788}" type="slidenum">
              <a:rPr lang="fr-FR" smtClean="0"/>
              <a:t>15</a:t>
            </a:fld>
            <a:endParaRPr lang="fr-FR"/>
          </a:p>
        </p:txBody>
      </p:sp>
      <p:sp>
        <p:nvSpPr>
          <p:cNvPr id="5" name="Sous-titre 8">
            <a:extLst>
              <a:ext uri="{FF2B5EF4-FFF2-40B4-BE49-F238E27FC236}">
                <a16:creationId xmlns:a16="http://schemas.microsoft.com/office/drawing/2014/main" id="{406D208B-D483-461B-8D22-F41C8E83D34A}"/>
              </a:ext>
            </a:extLst>
          </p:cNvPr>
          <p:cNvSpPr txBox="1">
            <a:spLocks/>
          </p:cNvSpPr>
          <p:nvPr/>
        </p:nvSpPr>
        <p:spPr>
          <a:xfrm>
            <a:off x="369454" y="356377"/>
            <a:ext cx="4673601" cy="807406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fr-FR" sz="3000" u="sng"/>
              <a:t>IV – Bilan des fonctionnalités </a:t>
            </a:r>
            <a:endParaRPr lang="fr-FR" sz="3200" u="sng"/>
          </a:p>
          <a:p>
            <a:endParaRPr lang="fr-FR" sz="3000" u="sng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30E0426A-DC1F-4774-8E9F-5F49FDE4E787}"/>
              </a:ext>
            </a:extLst>
          </p:cNvPr>
          <p:cNvSpPr txBox="1"/>
          <p:nvPr/>
        </p:nvSpPr>
        <p:spPr>
          <a:xfrm>
            <a:off x="812801" y="1163783"/>
            <a:ext cx="42302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rgbClr val="92D050"/>
                </a:solidFill>
              </a:rPr>
              <a:t>(a) Liste des fonctionnalités réalisées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A3D890A1-AC16-4BDF-8894-6ECD22E4D34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954" y="3078859"/>
            <a:ext cx="2193204" cy="2248528"/>
          </a:xfrm>
          <a:prstGeom prst="rect">
            <a:avLst/>
          </a:prstGeom>
        </p:spPr>
      </p:pic>
      <p:pic>
        <p:nvPicPr>
          <p:cNvPr id="11" name="Image 10" descr="Une image contenant extérieur, sombre, homme, noir&#10;&#10;Description générée automatiquement">
            <a:extLst>
              <a:ext uri="{FF2B5EF4-FFF2-40B4-BE49-F238E27FC236}">
                <a16:creationId xmlns:a16="http://schemas.microsoft.com/office/drawing/2014/main" id="{C05DDBE4-ED26-42A2-A955-7E186C7DCBE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5682" y="3078859"/>
            <a:ext cx="2390215" cy="2390215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B858A513-1E41-4F36-8EFE-71D78383EC2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6698" y="3348544"/>
            <a:ext cx="1978843" cy="1978843"/>
          </a:xfrm>
          <a:prstGeom prst="rect">
            <a:avLst/>
          </a:prstGeom>
        </p:spPr>
      </p:pic>
      <p:pic>
        <p:nvPicPr>
          <p:cNvPr id="15" name="Image 14" descr="Une image contenant jouet, jaune, assis, orange&#10;&#10;Description générée automatiquement">
            <a:extLst>
              <a:ext uri="{FF2B5EF4-FFF2-40B4-BE49-F238E27FC236}">
                <a16:creationId xmlns:a16="http://schemas.microsoft.com/office/drawing/2014/main" id="{B33899D6-9C6F-4542-B4A1-5DA49E4D5F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6038" y="3253511"/>
            <a:ext cx="2467319" cy="2219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4920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D954F4F-26A0-40AA-AD80-9F5DE75E18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05029" y="839972"/>
            <a:ext cx="5421017" cy="2754710"/>
          </a:xfrm>
        </p:spPr>
        <p:txBody>
          <a:bodyPr>
            <a:normAutofit/>
          </a:bodyPr>
          <a:lstStyle/>
          <a:p>
            <a:pPr marL="36900" indent="0" algn="ctr">
              <a:buNone/>
            </a:pPr>
            <a:r>
              <a:rPr lang="fr-FR" sz="3200" u="sng" dirty="0"/>
              <a:t>Piège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72872FB-7F02-4F50-BFC1-2C49EA3FCA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66485-5AE3-4A34-9750-1ECD709B0788}" type="slidenum">
              <a:rPr lang="fr-FR" smtClean="0"/>
              <a:t>16</a:t>
            </a:fld>
            <a:endParaRPr lang="fr-FR"/>
          </a:p>
        </p:txBody>
      </p:sp>
      <p:sp>
        <p:nvSpPr>
          <p:cNvPr id="5" name="Sous-titre 8">
            <a:extLst>
              <a:ext uri="{FF2B5EF4-FFF2-40B4-BE49-F238E27FC236}">
                <a16:creationId xmlns:a16="http://schemas.microsoft.com/office/drawing/2014/main" id="{406D208B-D483-461B-8D22-F41C8E83D34A}"/>
              </a:ext>
            </a:extLst>
          </p:cNvPr>
          <p:cNvSpPr txBox="1">
            <a:spLocks/>
          </p:cNvSpPr>
          <p:nvPr/>
        </p:nvSpPr>
        <p:spPr>
          <a:xfrm>
            <a:off x="369454" y="356377"/>
            <a:ext cx="4673601" cy="807406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fr-FR" sz="3000" u="sng"/>
              <a:t>IV – Bilan des fonctionnalités </a:t>
            </a:r>
            <a:endParaRPr lang="fr-FR" sz="3200" u="sng"/>
          </a:p>
          <a:p>
            <a:endParaRPr lang="fr-FR" sz="3000" u="sng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30E0426A-DC1F-4774-8E9F-5F49FDE4E787}"/>
              </a:ext>
            </a:extLst>
          </p:cNvPr>
          <p:cNvSpPr txBox="1"/>
          <p:nvPr/>
        </p:nvSpPr>
        <p:spPr>
          <a:xfrm>
            <a:off x="812801" y="1163783"/>
            <a:ext cx="42302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rgbClr val="92D050"/>
                </a:solidFill>
              </a:rPr>
              <a:t>(a) Liste des fonctionnalités réalisées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A3D890A1-AC16-4BDF-8894-6ECD22E4D34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7397" y="1303344"/>
            <a:ext cx="2193204" cy="2248528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B15E15DA-C367-4E67-AED5-FD77B062A3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18" y="2427608"/>
            <a:ext cx="5108982" cy="541862"/>
          </a:xfrm>
          <a:prstGeom prst="rect">
            <a:avLst/>
          </a:prstGeom>
        </p:spPr>
      </p:pic>
      <p:pic>
        <p:nvPicPr>
          <p:cNvPr id="10" name="Image 9" descr="Une image contenant oiseau&#10;&#10;Description générée automatiquement">
            <a:extLst>
              <a:ext uri="{FF2B5EF4-FFF2-40B4-BE49-F238E27FC236}">
                <a16:creationId xmlns:a16="http://schemas.microsoft.com/office/drawing/2014/main" id="{1EE77635-CBEF-43FF-ACF3-07579CB1EA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393" y="3937329"/>
            <a:ext cx="10789856" cy="1754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3776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D954F4F-26A0-40AA-AD80-9F5DE75E18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05029" y="839972"/>
            <a:ext cx="5421017" cy="2754710"/>
          </a:xfrm>
        </p:spPr>
        <p:txBody>
          <a:bodyPr>
            <a:normAutofit/>
          </a:bodyPr>
          <a:lstStyle/>
          <a:p>
            <a:pPr marL="36900" indent="0" algn="ctr">
              <a:buNone/>
            </a:pPr>
            <a:r>
              <a:rPr lang="fr-FR" sz="3200" u="sng" dirty="0"/>
              <a:t>Soin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72872FB-7F02-4F50-BFC1-2C49EA3FCA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66485-5AE3-4A34-9750-1ECD709B0788}" type="slidenum">
              <a:rPr lang="fr-FR" smtClean="0"/>
              <a:t>17</a:t>
            </a:fld>
            <a:endParaRPr lang="fr-FR"/>
          </a:p>
        </p:txBody>
      </p:sp>
      <p:sp>
        <p:nvSpPr>
          <p:cNvPr id="5" name="Sous-titre 8">
            <a:extLst>
              <a:ext uri="{FF2B5EF4-FFF2-40B4-BE49-F238E27FC236}">
                <a16:creationId xmlns:a16="http://schemas.microsoft.com/office/drawing/2014/main" id="{406D208B-D483-461B-8D22-F41C8E83D34A}"/>
              </a:ext>
            </a:extLst>
          </p:cNvPr>
          <p:cNvSpPr txBox="1">
            <a:spLocks/>
          </p:cNvSpPr>
          <p:nvPr/>
        </p:nvSpPr>
        <p:spPr>
          <a:xfrm>
            <a:off x="369454" y="356377"/>
            <a:ext cx="4673601" cy="807406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fr-FR" sz="3000" u="sng"/>
              <a:t>IV – Bilan des fonctionnalités </a:t>
            </a:r>
            <a:endParaRPr lang="fr-FR" sz="3200" u="sng"/>
          </a:p>
          <a:p>
            <a:endParaRPr lang="fr-FR" sz="3000" u="sng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30E0426A-DC1F-4774-8E9F-5F49FDE4E787}"/>
              </a:ext>
            </a:extLst>
          </p:cNvPr>
          <p:cNvSpPr txBox="1"/>
          <p:nvPr/>
        </p:nvSpPr>
        <p:spPr>
          <a:xfrm>
            <a:off x="812801" y="1163783"/>
            <a:ext cx="42302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rgbClr val="92D050"/>
                </a:solidFill>
              </a:rPr>
              <a:t>(a) Liste des fonctionnalités réalisées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7872066D-984F-4494-BDDD-68018F24D3E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6115" y="1438186"/>
            <a:ext cx="1978843" cy="1978843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AC312787-0ED1-41B2-8EC9-251DC89C1E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777" y="2427607"/>
            <a:ext cx="5048250" cy="781050"/>
          </a:xfrm>
          <a:prstGeom prst="rect">
            <a:avLst/>
          </a:prstGeom>
        </p:spPr>
      </p:pic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B832577C-5DF8-4059-9655-1DDEC78BE60E}"/>
              </a:ext>
            </a:extLst>
          </p:cNvPr>
          <p:cNvCxnSpPr>
            <a:cxnSpLocks/>
          </p:cNvCxnSpPr>
          <p:nvPr/>
        </p:nvCxnSpPr>
        <p:spPr>
          <a:xfrm flipV="1">
            <a:off x="953827" y="2371299"/>
            <a:ext cx="2049515" cy="76073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25AF26E8-A8CD-4778-9537-FED5362C71AB}"/>
              </a:ext>
            </a:extLst>
          </p:cNvPr>
          <p:cNvCxnSpPr>
            <a:cxnSpLocks/>
          </p:cNvCxnSpPr>
          <p:nvPr/>
        </p:nvCxnSpPr>
        <p:spPr>
          <a:xfrm>
            <a:off x="1006714" y="2262420"/>
            <a:ext cx="1897115" cy="111142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Image 17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67968E18-E117-4CDD-8FBA-5B8E60EAAC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8161" y="3983894"/>
            <a:ext cx="7426822" cy="2243374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62A6125C-36AA-4ADA-B613-688E4A6A3FB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66" t="8513" r="7714" b="6988"/>
          <a:stretch/>
        </p:blipFill>
        <p:spPr>
          <a:xfrm>
            <a:off x="303188" y="4452475"/>
            <a:ext cx="1407051" cy="1343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8760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D954F4F-26A0-40AA-AD80-9F5DE75E18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05029" y="839972"/>
            <a:ext cx="5421017" cy="2754710"/>
          </a:xfrm>
        </p:spPr>
        <p:txBody>
          <a:bodyPr>
            <a:normAutofit/>
          </a:bodyPr>
          <a:lstStyle/>
          <a:p>
            <a:pPr marL="36900" indent="0" algn="ctr">
              <a:buNone/>
            </a:pPr>
            <a:r>
              <a:rPr lang="fr-FR" sz="3200" u="sng" dirty="0"/>
              <a:t>Passage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72872FB-7F02-4F50-BFC1-2C49EA3FCA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66485-5AE3-4A34-9750-1ECD709B0788}" type="slidenum">
              <a:rPr lang="fr-FR" smtClean="0"/>
              <a:t>18</a:t>
            </a:fld>
            <a:endParaRPr lang="fr-FR"/>
          </a:p>
        </p:txBody>
      </p:sp>
      <p:sp>
        <p:nvSpPr>
          <p:cNvPr id="5" name="Sous-titre 8">
            <a:extLst>
              <a:ext uri="{FF2B5EF4-FFF2-40B4-BE49-F238E27FC236}">
                <a16:creationId xmlns:a16="http://schemas.microsoft.com/office/drawing/2014/main" id="{406D208B-D483-461B-8D22-F41C8E83D34A}"/>
              </a:ext>
            </a:extLst>
          </p:cNvPr>
          <p:cNvSpPr txBox="1">
            <a:spLocks/>
          </p:cNvSpPr>
          <p:nvPr/>
        </p:nvSpPr>
        <p:spPr>
          <a:xfrm>
            <a:off x="369454" y="356377"/>
            <a:ext cx="4673601" cy="807406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fr-FR" sz="3000" u="sng"/>
              <a:t>IV – Bilan des fonctionnalités </a:t>
            </a:r>
            <a:endParaRPr lang="fr-FR" sz="3200" u="sng"/>
          </a:p>
          <a:p>
            <a:endParaRPr lang="fr-FR" sz="3000" u="sng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30E0426A-DC1F-4774-8E9F-5F49FDE4E787}"/>
              </a:ext>
            </a:extLst>
          </p:cNvPr>
          <p:cNvSpPr txBox="1"/>
          <p:nvPr/>
        </p:nvSpPr>
        <p:spPr>
          <a:xfrm>
            <a:off x="812801" y="1163783"/>
            <a:ext cx="42302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rgbClr val="92D050"/>
                </a:solidFill>
              </a:rPr>
              <a:t>(a) Liste des fonctionnalités réalisées</a:t>
            </a:r>
          </a:p>
        </p:txBody>
      </p:sp>
      <p:pic>
        <p:nvPicPr>
          <p:cNvPr id="9" name="Image 8" descr="Une image contenant extérieur, sombre, homme, noir&#10;&#10;Description générée automatiquement">
            <a:extLst>
              <a:ext uri="{FF2B5EF4-FFF2-40B4-BE49-F238E27FC236}">
                <a16:creationId xmlns:a16="http://schemas.microsoft.com/office/drawing/2014/main" id="{49B9C768-E4E8-424E-A942-CF605970AA6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9007" y="1606168"/>
            <a:ext cx="2139394" cy="2139394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DA522821-7362-4CF2-830E-E9436FA997F2}"/>
              </a:ext>
            </a:extLst>
          </p:cNvPr>
          <p:cNvSpPr txBox="1"/>
          <p:nvPr/>
        </p:nvSpPr>
        <p:spPr>
          <a:xfrm>
            <a:off x="2133599" y="1786523"/>
            <a:ext cx="3091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- Classe passage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0E69C843-D67F-4EE6-A5F0-985B5C2F6F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6432" y="3960376"/>
            <a:ext cx="4436554" cy="2491370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256062F8-5AFE-44AE-B586-C21689FA55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145" y="2217327"/>
            <a:ext cx="2835581" cy="4395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3932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D954F4F-26A0-40AA-AD80-9F5DE75E18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05029" y="839972"/>
            <a:ext cx="5421017" cy="2754710"/>
          </a:xfrm>
        </p:spPr>
        <p:txBody>
          <a:bodyPr>
            <a:normAutofit/>
          </a:bodyPr>
          <a:lstStyle/>
          <a:p>
            <a:pPr marL="36900" indent="0" algn="ctr">
              <a:buNone/>
            </a:pPr>
            <a:r>
              <a:rPr lang="fr-FR" sz="3200" u="sng" dirty="0"/>
              <a:t>Trésor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72872FB-7F02-4F50-BFC1-2C49EA3FCA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66485-5AE3-4A34-9750-1ECD709B0788}" type="slidenum">
              <a:rPr lang="fr-FR" smtClean="0"/>
              <a:t>19</a:t>
            </a:fld>
            <a:endParaRPr lang="fr-FR"/>
          </a:p>
        </p:txBody>
      </p:sp>
      <p:sp>
        <p:nvSpPr>
          <p:cNvPr id="5" name="Sous-titre 8">
            <a:extLst>
              <a:ext uri="{FF2B5EF4-FFF2-40B4-BE49-F238E27FC236}">
                <a16:creationId xmlns:a16="http://schemas.microsoft.com/office/drawing/2014/main" id="{406D208B-D483-461B-8D22-F41C8E83D34A}"/>
              </a:ext>
            </a:extLst>
          </p:cNvPr>
          <p:cNvSpPr txBox="1">
            <a:spLocks/>
          </p:cNvSpPr>
          <p:nvPr/>
        </p:nvSpPr>
        <p:spPr>
          <a:xfrm>
            <a:off x="369454" y="356377"/>
            <a:ext cx="4673601" cy="807406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fr-FR" sz="3000" u="sng"/>
              <a:t>IV – Bilan des fonctionnalités </a:t>
            </a:r>
            <a:endParaRPr lang="fr-FR" sz="3200" u="sng"/>
          </a:p>
          <a:p>
            <a:endParaRPr lang="fr-FR" sz="3000" u="sng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30E0426A-DC1F-4774-8E9F-5F49FDE4E787}"/>
              </a:ext>
            </a:extLst>
          </p:cNvPr>
          <p:cNvSpPr txBox="1"/>
          <p:nvPr/>
        </p:nvSpPr>
        <p:spPr>
          <a:xfrm>
            <a:off x="812801" y="1163783"/>
            <a:ext cx="42302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rgbClr val="92D050"/>
                </a:solidFill>
              </a:rPr>
              <a:t>(a) Liste des fonctionnalités réalisées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DA522821-7362-4CF2-830E-E9436FA997F2}"/>
              </a:ext>
            </a:extLst>
          </p:cNvPr>
          <p:cNvSpPr txBox="1"/>
          <p:nvPr/>
        </p:nvSpPr>
        <p:spPr>
          <a:xfrm>
            <a:off x="1341746" y="1711109"/>
            <a:ext cx="3962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- Classe Trésor (similaire à passage) +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2C9F0C55-17F7-48AF-9A4F-6B838C2430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528" y="2111219"/>
            <a:ext cx="7632572" cy="2303162"/>
          </a:xfrm>
          <a:prstGeom prst="rect">
            <a:avLst/>
          </a:prstGeom>
        </p:spPr>
      </p:pic>
      <p:pic>
        <p:nvPicPr>
          <p:cNvPr id="11" name="Image 10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46D2F90E-BD6C-4FA4-8ABB-055F46F83C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4398" y="4358769"/>
            <a:ext cx="7972917" cy="2414334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64655476-5967-4AAB-BF4B-3760558848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1153" y="2012543"/>
            <a:ext cx="2467319" cy="2219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8146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66485-5AE3-4A34-9750-1ECD709B0788}" type="slidenum">
              <a:rPr lang="fr-FR" smtClean="0"/>
              <a:t>2</a:t>
            </a:fld>
            <a:endParaRPr lang="fr-FR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596" y="5652658"/>
            <a:ext cx="2653785" cy="823588"/>
          </a:xfrm>
          <a:prstGeom prst="rect">
            <a:avLst/>
          </a:prstGeom>
        </p:spPr>
      </p:pic>
      <p:sp>
        <p:nvSpPr>
          <p:cNvPr id="9" name="Sous-titre 8"/>
          <p:cNvSpPr>
            <a:spLocks noGrp="1"/>
          </p:cNvSpPr>
          <p:nvPr>
            <p:ph type="subTitle" idx="1"/>
          </p:nvPr>
        </p:nvSpPr>
        <p:spPr>
          <a:xfrm>
            <a:off x="369455" y="356377"/>
            <a:ext cx="2641600" cy="807406"/>
          </a:xfrm>
        </p:spPr>
        <p:txBody>
          <a:bodyPr>
            <a:normAutofit/>
          </a:bodyPr>
          <a:lstStyle/>
          <a:p>
            <a:r>
              <a:rPr lang="fr-FR" sz="3000" u="sng" dirty="0"/>
              <a:t>Sommaire :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738910" y="1320796"/>
            <a:ext cx="42302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(1) Diagramme des cas d’utilisation</a:t>
            </a:r>
          </a:p>
        </p:txBody>
      </p:sp>
      <p:sp>
        <p:nvSpPr>
          <p:cNvPr id="11" name="ZoneTexte 10"/>
          <p:cNvSpPr txBox="1"/>
          <p:nvPr/>
        </p:nvSpPr>
        <p:spPr>
          <a:xfrm>
            <a:off x="738910" y="2650464"/>
            <a:ext cx="42302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(3) Organisation du projet</a:t>
            </a:r>
          </a:p>
        </p:txBody>
      </p:sp>
      <p:sp>
        <p:nvSpPr>
          <p:cNvPr id="12" name="ZoneTexte 11"/>
          <p:cNvSpPr txBox="1"/>
          <p:nvPr/>
        </p:nvSpPr>
        <p:spPr>
          <a:xfrm>
            <a:off x="738910" y="1994928"/>
            <a:ext cx="42302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(2) Diagramme de classe</a:t>
            </a:r>
          </a:p>
        </p:txBody>
      </p:sp>
      <p:sp>
        <p:nvSpPr>
          <p:cNvPr id="13" name="ZoneTexte 12"/>
          <p:cNvSpPr txBox="1"/>
          <p:nvPr/>
        </p:nvSpPr>
        <p:spPr>
          <a:xfrm>
            <a:off x="738910" y="3306000"/>
            <a:ext cx="42302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(4) Bilan des fonctionnalités </a:t>
            </a:r>
          </a:p>
        </p:txBody>
      </p:sp>
      <p:sp>
        <p:nvSpPr>
          <p:cNvPr id="14" name="ZoneTexte 13"/>
          <p:cNvSpPr txBox="1"/>
          <p:nvPr/>
        </p:nvSpPr>
        <p:spPr>
          <a:xfrm>
            <a:off x="738910" y="3907473"/>
            <a:ext cx="42302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(5) Bilan des compétences</a:t>
            </a:r>
          </a:p>
        </p:txBody>
      </p:sp>
      <p:pic>
        <p:nvPicPr>
          <p:cNvPr id="15" name="Imag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0343" y="474464"/>
            <a:ext cx="4501398" cy="4752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956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66485-5AE3-4A34-9750-1ECD709B0788}" type="slidenum">
              <a:rPr lang="fr-FR" smtClean="0"/>
              <a:t>20</a:t>
            </a:fld>
            <a:endParaRPr lang="fr-FR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596" y="5652658"/>
            <a:ext cx="2653785" cy="823588"/>
          </a:xfrm>
          <a:prstGeom prst="rect">
            <a:avLst/>
          </a:prstGeom>
        </p:spPr>
      </p:pic>
      <p:sp>
        <p:nvSpPr>
          <p:cNvPr id="9" name="Sous-titre 8"/>
          <p:cNvSpPr>
            <a:spLocks noGrp="1"/>
          </p:cNvSpPr>
          <p:nvPr>
            <p:ph type="subTitle" idx="1"/>
          </p:nvPr>
        </p:nvSpPr>
        <p:spPr>
          <a:xfrm>
            <a:off x="369454" y="356377"/>
            <a:ext cx="4673601" cy="807406"/>
          </a:xfrm>
        </p:spPr>
        <p:txBody>
          <a:bodyPr>
            <a:normAutofit fontScale="92500"/>
          </a:bodyPr>
          <a:lstStyle/>
          <a:p>
            <a:r>
              <a:rPr lang="fr-FR" sz="3000" u="sng" dirty="0"/>
              <a:t>IV – Bilan des fonctionnalités </a:t>
            </a:r>
            <a:endParaRPr lang="fr-FR" sz="3200" u="sng" dirty="0"/>
          </a:p>
          <a:p>
            <a:endParaRPr lang="fr-FR" sz="3000" u="sng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8308" y="5712009"/>
            <a:ext cx="731405" cy="704885"/>
          </a:xfrm>
          <a:prstGeom prst="rect">
            <a:avLst/>
          </a:prstGeom>
        </p:spPr>
      </p:pic>
      <p:sp>
        <p:nvSpPr>
          <p:cNvPr id="17" name="ZoneTexte 16"/>
          <p:cNvSpPr txBox="1"/>
          <p:nvPr/>
        </p:nvSpPr>
        <p:spPr>
          <a:xfrm>
            <a:off x="812800" y="1163783"/>
            <a:ext cx="49691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rgbClr val="92D050"/>
                </a:solidFill>
              </a:rPr>
              <a:t>(b) Liste des fonctionnalités non réalisées</a:t>
            </a:r>
          </a:p>
        </p:txBody>
      </p:sp>
      <p:graphicFrame>
        <p:nvGraphicFramePr>
          <p:cNvPr id="2" name="Diagramme 1">
            <a:extLst>
              <a:ext uri="{FF2B5EF4-FFF2-40B4-BE49-F238E27FC236}">
                <a16:creationId xmlns:a16="http://schemas.microsoft.com/office/drawing/2014/main" id="{4AF41E18-236D-4ACF-8199-D2D85699CB59}"/>
              </a:ext>
            </a:extLst>
          </p:cNvPr>
          <p:cNvGraphicFramePr/>
          <p:nvPr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5857025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66485-5AE3-4A34-9750-1ECD709B0788}" type="slidenum">
              <a:rPr lang="fr-FR" smtClean="0"/>
              <a:t>21</a:t>
            </a:fld>
            <a:endParaRPr lang="fr-FR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596" y="5652658"/>
            <a:ext cx="2653785" cy="823588"/>
          </a:xfrm>
          <a:prstGeom prst="rect">
            <a:avLst/>
          </a:prstGeom>
        </p:spPr>
      </p:pic>
      <p:sp>
        <p:nvSpPr>
          <p:cNvPr id="9" name="Sous-titre 8"/>
          <p:cNvSpPr>
            <a:spLocks noGrp="1"/>
          </p:cNvSpPr>
          <p:nvPr>
            <p:ph type="subTitle" idx="1"/>
          </p:nvPr>
        </p:nvSpPr>
        <p:spPr>
          <a:xfrm>
            <a:off x="369454" y="356377"/>
            <a:ext cx="4673601" cy="807406"/>
          </a:xfrm>
        </p:spPr>
        <p:txBody>
          <a:bodyPr>
            <a:normAutofit fontScale="92500"/>
          </a:bodyPr>
          <a:lstStyle/>
          <a:p>
            <a:r>
              <a:rPr lang="fr-FR" sz="3000" u="sng" dirty="0"/>
              <a:t>V – </a:t>
            </a:r>
            <a:r>
              <a:rPr lang="fr-FR" sz="3200" u="sng" dirty="0"/>
              <a:t>Bilan des compétences</a:t>
            </a:r>
          </a:p>
          <a:p>
            <a:endParaRPr lang="fr-FR" sz="3000" u="sng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8308" y="5712009"/>
            <a:ext cx="731405" cy="704885"/>
          </a:xfrm>
          <a:prstGeom prst="rect">
            <a:avLst/>
          </a:prstGeom>
        </p:spPr>
      </p:pic>
      <p:graphicFrame>
        <p:nvGraphicFramePr>
          <p:cNvPr id="2" name="Diagramme 1">
            <a:extLst>
              <a:ext uri="{FF2B5EF4-FFF2-40B4-BE49-F238E27FC236}">
                <a16:creationId xmlns:a16="http://schemas.microsoft.com/office/drawing/2014/main" id="{099CC831-D238-4D48-B783-7949A04BC073}"/>
              </a:ext>
            </a:extLst>
          </p:cNvPr>
          <p:cNvGraphicFramePr/>
          <p:nvPr/>
        </p:nvGraphicFramePr>
        <p:xfrm>
          <a:off x="2097156" y="1083365"/>
          <a:ext cx="8062843" cy="50549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5290176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370693" y="2102045"/>
            <a:ext cx="9440034" cy="1828801"/>
          </a:xfrm>
        </p:spPr>
        <p:txBody>
          <a:bodyPr/>
          <a:lstStyle/>
          <a:p>
            <a:r>
              <a:rPr lang="fr-FR" dirty="0"/>
              <a:t>ENJOY THE TEST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0693" y="4115575"/>
            <a:ext cx="9440034" cy="1049867"/>
          </a:xfrm>
        </p:spPr>
        <p:txBody>
          <a:bodyPr/>
          <a:lstStyle/>
          <a:p>
            <a:r>
              <a:rPr lang="fr-FR" dirty="0"/>
              <a:t>Merci pour votre attention</a:t>
            </a:r>
          </a:p>
        </p:txBody>
      </p:sp>
      <p:sp>
        <p:nvSpPr>
          <p:cNvPr id="4" name="Sous-titre 2"/>
          <p:cNvSpPr txBox="1">
            <a:spLocks/>
          </p:cNvSpPr>
          <p:nvPr/>
        </p:nvSpPr>
        <p:spPr>
          <a:xfrm>
            <a:off x="1370693" y="4618960"/>
            <a:ext cx="9440034" cy="1049867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endParaRPr lang="fr-FR" sz="1800" i="1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6937" y="360501"/>
            <a:ext cx="2767546" cy="2767544"/>
          </a:xfrm>
          <a:prstGeom prst="rect">
            <a:avLst/>
          </a:prstGeom>
        </p:spPr>
      </p:pic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66485-5AE3-4A34-9750-1ECD709B0788}" type="slidenum">
              <a:rPr lang="fr-FR" smtClean="0"/>
              <a:t>22</a:t>
            </a:fld>
            <a:endParaRPr lang="fr-FR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596" y="5652658"/>
            <a:ext cx="2653785" cy="823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7141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66485-5AE3-4A34-9750-1ECD709B0788}" type="slidenum">
              <a:rPr lang="fr-FR" smtClean="0"/>
              <a:t>3</a:t>
            </a:fld>
            <a:endParaRPr lang="fr-FR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596" y="5652658"/>
            <a:ext cx="2653785" cy="823588"/>
          </a:xfrm>
          <a:prstGeom prst="rect">
            <a:avLst/>
          </a:prstGeom>
        </p:spPr>
      </p:pic>
      <p:sp>
        <p:nvSpPr>
          <p:cNvPr id="9" name="Sous-titre 8"/>
          <p:cNvSpPr>
            <a:spLocks noGrp="1"/>
          </p:cNvSpPr>
          <p:nvPr>
            <p:ph type="subTitle" idx="1"/>
          </p:nvPr>
        </p:nvSpPr>
        <p:spPr>
          <a:xfrm>
            <a:off x="369454" y="356377"/>
            <a:ext cx="6945745" cy="807406"/>
          </a:xfrm>
        </p:spPr>
        <p:txBody>
          <a:bodyPr>
            <a:normAutofit/>
          </a:bodyPr>
          <a:lstStyle/>
          <a:p>
            <a:r>
              <a:rPr lang="fr-FR" sz="3000" u="sng" dirty="0"/>
              <a:t>I – Diagramme des cas d’utilisation </a:t>
            </a: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2471" y="1359678"/>
            <a:ext cx="7725930" cy="409708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8308" y="5712009"/>
            <a:ext cx="731405" cy="704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9913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66485-5AE3-4A34-9750-1ECD709B0788}" type="slidenum">
              <a:rPr lang="fr-FR" smtClean="0"/>
              <a:t>4</a:t>
            </a:fld>
            <a:endParaRPr lang="fr-FR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596" y="5652658"/>
            <a:ext cx="2653785" cy="823588"/>
          </a:xfrm>
          <a:prstGeom prst="rect">
            <a:avLst/>
          </a:prstGeom>
        </p:spPr>
      </p:pic>
      <p:sp>
        <p:nvSpPr>
          <p:cNvPr id="9" name="Sous-titre 8"/>
          <p:cNvSpPr>
            <a:spLocks noGrp="1"/>
          </p:cNvSpPr>
          <p:nvPr>
            <p:ph type="subTitle" idx="1"/>
          </p:nvPr>
        </p:nvSpPr>
        <p:spPr>
          <a:xfrm>
            <a:off x="369454" y="356377"/>
            <a:ext cx="4673601" cy="807406"/>
          </a:xfrm>
        </p:spPr>
        <p:txBody>
          <a:bodyPr>
            <a:normAutofit/>
          </a:bodyPr>
          <a:lstStyle/>
          <a:p>
            <a:r>
              <a:rPr lang="fr-FR" sz="3000" u="sng" dirty="0"/>
              <a:t>II - </a:t>
            </a:r>
            <a:r>
              <a:rPr lang="fr-FR" sz="3200" u="sng" dirty="0"/>
              <a:t>Diagramme de classe</a:t>
            </a:r>
          </a:p>
          <a:p>
            <a:endParaRPr lang="fr-FR" sz="3000" u="sng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5105" y="1222757"/>
            <a:ext cx="7100021" cy="4370927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8308" y="5712009"/>
            <a:ext cx="731405" cy="704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1762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66485-5AE3-4A34-9750-1ECD709B0788}" type="slidenum">
              <a:rPr lang="fr-FR" smtClean="0"/>
              <a:t>5</a:t>
            </a:fld>
            <a:endParaRPr lang="fr-FR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596" y="5652658"/>
            <a:ext cx="2653785" cy="823588"/>
          </a:xfrm>
          <a:prstGeom prst="rect">
            <a:avLst/>
          </a:prstGeom>
        </p:spPr>
      </p:pic>
      <p:sp>
        <p:nvSpPr>
          <p:cNvPr id="9" name="Sous-titre 8"/>
          <p:cNvSpPr>
            <a:spLocks noGrp="1"/>
          </p:cNvSpPr>
          <p:nvPr>
            <p:ph type="subTitle" idx="1"/>
          </p:nvPr>
        </p:nvSpPr>
        <p:spPr>
          <a:xfrm>
            <a:off x="369454" y="356377"/>
            <a:ext cx="4673601" cy="807406"/>
          </a:xfrm>
        </p:spPr>
        <p:txBody>
          <a:bodyPr>
            <a:normAutofit fontScale="92500"/>
          </a:bodyPr>
          <a:lstStyle/>
          <a:p>
            <a:r>
              <a:rPr lang="fr-FR" sz="3000" u="sng" dirty="0"/>
              <a:t>III - </a:t>
            </a:r>
            <a:r>
              <a:rPr lang="fr-FR" sz="3200" u="sng" dirty="0"/>
              <a:t>Organisation du projet</a:t>
            </a:r>
          </a:p>
          <a:p>
            <a:endParaRPr lang="fr-FR" sz="3000" u="sng" dirty="0"/>
          </a:p>
        </p:txBody>
      </p:sp>
      <p:sp>
        <p:nvSpPr>
          <p:cNvPr id="8" name="ZoneTexte 7"/>
          <p:cNvSpPr txBox="1"/>
          <p:nvPr/>
        </p:nvSpPr>
        <p:spPr>
          <a:xfrm>
            <a:off x="812801" y="1163783"/>
            <a:ext cx="42302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rgbClr val="92D050"/>
                </a:solidFill>
              </a:rPr>
              <a:t>(a) Liste des fonctionnalités par sprint</a:t>
            </a:r>
          </a:p>
        </p:txBody>
      </p:sp>
      <p:pic>
        <p:nvPicPr>
          <p:cNvPr id="19" name="Image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8308" y="5712009"/>
            <a:ext cx="731405" cy="704885"/>
          </a:xfrm>
          <a:prstGeom prst="rect">
            <a:avLst/>
          </a:prstGeom>
        </p:spPr>
      </p:pic>
      <p:graphicFrame>
        <p:nvGraphicFramePr>
          <p:cNvPr id="20" name="Tableau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4907483"/>
              </p:ext>
            </p:extLst>
          </p:nvPr>
        </p:nvGraphicFramePr>
        <p:xfrm>
          <a:off x="561475" y="1726430"/>
          <a:ext cx="11020924" cy="39083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70896">
                  <a:extLst>
                    <a:ext uri="{9D8B030D-6E8A-4147-A177-3AD203B41FA5}">
                      <a16:colId xmlns:a16="http://schemas.microsoft.com/office/drawing/2014/main" val="2366161499"/>
                    </a:ext>
                  </a:extLst>
                </a:gridCol>
                <a:gridCol w="4312268">
                  <a:extLst>
                    <a:ext uri="{9D8B030D-6E8A-4147-A177-3AD203B41FA5}">
                      <a16:colId xmlns:a16="http://schemas.microsoft.com/office/drawing/2014/main" val="4270537502"/>
                    </a:ext>
                  </a:extLst>
                </a:gridCol>
                <a:gridCol w="3337760">
                  <a:extLst>
                    <a:ext uri="{9D8B030D-6E8A-4147-A177-3AD203B41FA5}">
                      <a16:colId xmlns:a16="http://schemas.microsoft.com/office/drawing/2014/main" val="1190459545"/>
                    </a:ext>
                  </a:extLst>
                </a:gridCol>
              </a:tblGrid>
              <a:tr h="707907">
                <a:tc>
                  <a:txBody>
                    <a:bodyPr/>
                    <a:lstStyle/>
                    <a:p>
                      <a:pPr algn="just"/>
                      <a:r>
                        <a:rPr lang="fr-FR" dirty="0"/>
                        <a:t>Sprint 1 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Sprint 2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Sprint 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6698475"/>
                  </a:ext>
                </a:extLst>
              </a:tr>
              <a:tr h="2996645">
                <a:tc>
                  <a:txBody>
                    <a:bodyPr/>
                    <a:lstStyle/>
                    <a:p>
                      <a:pPr marL="285750" indent="-285750" algn="just">
                        <a:buFont typeface="Arial" panose="020B0604020202020204" pitchFamily="34" charset="0"/>
                        <a:buChar char="•"/>
                      </a:pPr>
                      <a:r>
                        <a:rPr lang="fr-FR" sz="1200" dirty="0">
                          <a:solidFill>
                            <a:schemeClr val="tx1"/>
                          </a:solidFill>
                        </a:rPr>
                        <a:t>Générer</a:t>
                      </a:r>
                      <a:r>
                        <a:rPr lang="fr-FR" sz="1200" baseline="0" dirty="0">
                          <a:solidFill>
                            <a:schemeClr val="tx1"/>
                          </a:solidFill>
                        </a:rPr>
                        <a:t>  labyrinthe sans obstacle.  </a:t>
                      </a:r>
                      <a:br>
                        <a:rPr lang="fr-FR" sz="1200" baseline="0" dirty="0">
                          <a:solidFill>
                            <a:schemeClr val="tx1"/>
                          </a:solidFill>
                        </a:rPr>
                      </a:br>
                      <a:r>
                        <a:rPr lang="fr-FR" sz="1200" baseline="0" dirty="0">
                          <a:solidFill>
                            <a:schemeClr val="tx1"/>
                          </a:solidFill>
                        </a:rPr>
                        <a:t>Générer  héros dans  labyrinthe.</a:t>
                      </a:r>
                    </a:p>
                    <a:p>
                      <a:pPr marL="285750" indent="-285750" algn="just">
                        <a:buFont typeface="Arial" panose="020B0604020202020204" pitchFamily="34" charset="0"/>
                        <a:buChar char="•"/>
                      </a:pPr>
                      <a:endParaRPr lang="fr-FR" sz="1200" baseline="0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 algn="just">
                        <a:buFont typeface="Arial" panose="020B0604020202020204" pitchFamily="34" charset="0"/>
                        <a:buChar char="•"/>
                      </a:pPr>
                      <a:r>
                        <a:rPr lang="fr-FR" sz="1200" baseline="0" dirty="0">
                          <a:solidFill>
                            <a:schemeClr val="tx1"/>
                          </a:solidFill>
                        </a:rPr>
                        <a:t>Je peux me déplacer déplacer dans cases adjacentes.</a:t>
                      </a:r>
                    </a:p>
                    <a:p>
                      <a:pPr marL="285750" indent="-285750" algn="just">
                        <a:buFont typeface="Arial" panose="020B0604020202020204" pitchFamily="34" charset="0"/>
                        <a:buChar char="•"/>
                      </a:pPr>
                      <a:endParaRPr lang="fr-FR" sz="1200" baseline="0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 algn="just">
                        <a:buFont typeface="Arial" panose="020B0604020202020204" pitchFamily="34" charset="0"/>
                        <a:buChar char="•"/>
                      </a:pPr>
                      <a:r>
                        <a:rPr lang="fr-FR" sz="1200" baseline="0" dirty="0">
                          <a:solidFill>
                            <a:schemeClr val="tx1"/>
                          </a:solidFill>
                        </a:rPr>
                        <a:t>Générer monstre.</a:t>
                      </a:r>
                    </a:p>
                    <a:p>
                      <a:pPr marL="285750" indent="-285750" algn="just">
                        <a:buFont typeface="Arial" panose="020B0604020202020204" pitchFamily="34" charset="0"/>
                        <a:buChar char="•"/>
                      </a:pPr>
                      <a:endParaRPr lang="fr-FR" sz="1200" baseline="0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 algn="just">
                        <a:buFont typeface="Arial" panose="020B0604020202020204" pitchFamily="34" charset="0"/>
                        <a:buChar char="•"/>
                      </a:pPr>
                      <a:r>
                        <a:rPr lang="fr-FR" sz="1200" baseline="0" dirty="0">
                          <a:solidFill>
                            <a:schemeClr val="tx1"/>
                          </a:solidFill>
                        </a:rPr>
                        <a:t>Collision avec monstre fait perdre la partie.</a:t>
                      </a:r>
                    </a:p>
                    <a:p>
                      <a:pPr marL="285750" indent="-285750" algn="just">
                        <a:buFont typeface="Arial" panose="020B0604020202020204" pitchFamily="34" charset="0"/>
                        <a:buChar char="•"/>
                      </a:pPr>
                      <a:endParaRPr lang="fr-FR" sz="1200" baseline="0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 algn="just">
                        <a:buFont typeface="Arial" panose="020B0604020202020204" pitchFamily="34" charset="0"/>
                        <a:buChar char="•"/>
                      </a:pPr>
                      <a:r>
                        <a:rPr lang="fr-FR" sz="1200" baseline="0" dirty="0">
                          <a:solidFill>
                            <a:schemeClr val="tx1"/>
                          </a:solidFill>
                        </a:rPr>
                        <a:t>Déplacement aléatoire du monstre</a:t>
                      </a:r>
                    </a:p>
                    <a:p>
                      <a:pPr marL="285750" indent="-285750" algn="just">
                        <a:buFont typeface="Arial" panose="020B0604020202020204" pitchFamily="34" charset="0"/>
                        <a:buChar char="•"/>
                      </a:pPr>
                      <a:endParaRPr lang="fr-FR" sz="1200" baseline="0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 algn="just">
                        <a:buFont typeface="Arial" panose="020B0604020202020204" pitchFamily="34" charset="0"/>
                        <a:buChar char="•"/>
                      </a:pPr>
                      <a:r>
                        <a:rPr lang="fr-FR" sz="1200" baseline="0" dirty="0">
                          <a:solidFill>
                            <a:schemeClr val="tx1"/>
                          </a:solidFill>
                        </a:rPr>
                        <a:t>Générer case trésor </a:t>
                      </a:r>
                    </a:p>
                    <a:p>
                      <a:pPr marL="285750" indent="-285750" algn="just">
                        <a:buFont typeface="Arial" panose="020B0604020202020204" pitchFamily="34" charset="0"/>
                        <a:buChar char="•"/>
                      </a:pPr>
                      <a:endParaRPr lang="fr-FR" sz="1200" baseline="0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 algn="just">
                        <a:buFont typeface="Arial" panose="020B0604020202020204" pitchFamily="34" charset="0"/>
                        <a:buChar char="•"/>
                      </a:pPr>
                      <a:r>
                        <a:rPr lang="fr-FR" sz="1200" baseline="0" dirty="0">
                          <a:solidFill>
                            <a:schemeClr val="tx1"/>
                          </a:solidFill>
                        </a:rPr>
                        <a:t>Gagne en arrivant au trésor </a:t>
                      </a:r>
                      <a:endParaRPr lang="fr-FR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just">
                        <a:buFont typeface="Arial" panose="020B0604020202020204" pitchFamily="34" charset="0"/>
                        <a:buChar char="•"/>
                      </a:pPr>
                      <a:r>
                        <a:rPr lang="fr-FR" sz="1200" b="0" dirty="0">
                          <a:solidFill>
                            <a:schemeClr val="tx1"/>
                          </a:solidFill>
                        </a:rPr>
                        <a:t>Générer des obstacles dans le labyrinthe.</a:t>
                      </a:r>
                    </a:p>
                    <a:p>
                      <a:pPr marL="171450" indent="-171450" algn="just">
                        <a:buFont typeface="Arial" panose="020B0604020202020204" pitchFamily="34" charset="0"/>
                        <a:buChar char="•"/>
                      </a:pPr>
                      <a:endParaRPr lang="fr-F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algn="just">
                        <a:buFont typeface="Arial" panose="020B0604020202020204" pitchFamily="34" charset="0"/>
                        <a:buChar char="•"/>
                      </a:pPr>
                      <a:r>
                        <a:rPr lang="fr-FR" sz="1200" b="0" dirty="0">
                          <a:solidFill>
                            <a:schemeClr val="tx1"/>
                          </a:solidFill>
                        </a:rPr>
                        <a:t>Créer d'autres labyrinthes plus difficiles.</a:t>
                      </a:r>
                    </a:p>
                    <a:p>
                      <a:pPr marL="171450" indent="-171450" algn="just">
                        <a:buFont typeface="Arial" panose="020B0604020202020204" pitchFamily="34" charset="0"/>
                        <a:buChar char="•"/>
                      </a:pPr>
                      <a:endParaRPr lang="fr-F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algn="just">
                        <a:buFont typeface="Arial" panose="020B0604020202020204" pitchFamily="34" charset="0"/>
                        <a:buChar char="•"/>
                      </a:pPr>
                      <a:r>
                        <a:rPr lang="fr-FR" sz="1200" b="0" dirty="0">
                          <a:solidFill>
                            <a:schemeClr val="tx1"/>
                          </a:solidFill>
                        </a:rPr>
                        <a:t>Classer les labyrinthes en fonction de leurs difficultés</a:t>
                      </a:r>
                      <a:r>
                        <a:rPr lang="fr-FR" sz="1200" b="0" baseline="0" dirty="0">
                          <a:solidFill>
                            <a:schemeClr val="tx1"/>
                          </a:solidFill>
                        </a:rPr>
                        <a:t> et avoir possibilité de choisir.</a:t>
                      </a:r>
                    </a:p>
                    <a:p>
                      <a:pPr marL="171450" indent="-171450" algn="just">
                        <a:buFont typeface="Arial" panose="020B0604020202020204" pitchFamily="34" charset="0"/>
                        <a:buChar char="•"/>
                      </a:pPr>
                      <a:endParaRPr lang="fr-FR" sz="1200" b="0" baseline="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algn="just">
                        <a:buFont typeface="Arial" panose="020B0604020202020204" pitchFamily="34" charset="0"/>
                        <a:buChar char="•"/>
                      </a:pPr>
                      <a:r>
                        <a:rPr lang="fr-FR" sz="1200" b="0" baseline="0" dirty="0">
                          <a:solidFill>
                            <a:schemeClr val="tx1"/>
                          </a:solidFill>
                        </a:rPr>
                        <a:t>Générer cases passage entre niveaux</a:t>
                      </a:r>
                    </a:p>
                    <a:p>
                      <a:pPr marL="0" indent="0" algn="just">
                        <a:buFont typeface="Arial" panose="020B0604020202020204" pitchFamily="34" charset="0"/>
                        <a:buNone/>
                      </a:pPr>
                      <a:endParaRPr lang="fr-FR" sz="1200" b="0" baseline="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algn="just">
                        <a:buFont typeface="Arial" panose="020B0604020202020204" pitchFamily="34" charset="0"/>
                        <a:buChar char="•"/>
                      </a:pPr>
                      <a:r>
                        <a:rPr lang="fr-FR" sz="1200" b="0" baseline="0" dirty="0">
                          <a:solidFill>
                            <a:schemeClr val="tx1"/>
                          </a:solidFill>
                        </a:rPr>
                        <a:t>Fantôme = monstre qui traverse les obstacles</a:t>
                      </a:r>
                    </a:p>
                    <a:p>
                      <a:pPr marL="171450" indent="-171450" algn="just">
                        <a:buFont typeface="Arial" panose="020B0604020202020204" pitchFamily="34" charset="0"/>
                        <a:buChar char="•"/>
                      </a:pPr>
                      <a:endParaRPr lang="fr-FR" sz="1200" b="0" baseline="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algn="just">
                        <a:buFont typeface="Arial" panose="020B0604020202020204" pitchFamily="34" charset="0"/>
                        <a:buChar char="•"/>
                      </a:pPr>
                      <a:r>
                        <a:rPr lang="fr-FR" sz="1200" b="0" baseline="0" dirty="0">
                          <a:solidFill>
                            <a:schemeClr val="tx1"/>
                          </a:solidFill>
                        </a:rPr>
                        <a:t>Héro possède points de vitalité et perte de  point de vie en cas de collision avec monstre.</a:t>
                      </a:r>
                    </a:p>
                    <a:p>
                      <a:pPr marL="0" indent="0" algn="just">
                        <a:buFont typeface="Arial" panose="020B0604020202020204" pitchFamily="34" charset="0"/>
                        <a:buNone/>
                      </a:pPr>
                      <a:endParaRPr lang="fr-FR" sz="1200" b="0" baseline="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algn="just">
                        <a:buFont typeface="Arial" panose="020B0604020202020204" pitchFamily="34" charset="0"/>
                        <a:buChar char="•"/>
                      </a:pPr>
                      <a:r>
                        <a:rPr lang="fr-FR" sz="1200" b="0" baseline="0" dirty="0">
                          <a:solidFill>
                            <a:schemeClr val="tx1"/>
                          </a:solidFill>
                        </a:rPr>
                        <a:t>Pas de vie = défaite</a:t>
                      </a:r>
                    </a:p>
                    <a:p>
                      <a:pPr marL="0" indent="0" algn="just">
                        <a:buFont typeface="Arial" panose="020B0604020202020204" pitchFamily="34" charset="0"/>
                        <a:buNone/>
                      </a:pPr>
                      <a:r>
                        <a:rPr lang="fr-FR" sz="1200" b="0" baseline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171450" indent="-171450" algn="just">
                        <a:buFont typeface="Arial" panose="020B0604020202020204" pitchFamily="34" charset="0"/>
                        <a:buChar char="•"/>
                      </a:pPr>
                      <a:r>
                        <a:rPr lang="fr-FR" sz="1200" b="0" baseline="0" dirty="0">
                          <a:solidFill>
                            <a:schemeClr val="tx1"/>
                          </a:solidFill>
                        </a:rPr>
                        <a:t>Case trésor générée au dernier labyrinthe.</a:t>
                      </a:r>
                      <a:endParaRPr lang="fr-FR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fr-FR" sz="1200" dirty="0">
                          <a:solidFill>
                            <a:schemeClr val="tx1"/>
                          </a:solidFill>
                        </a:rPr>
                        <a:t>Générer case magique de soin pour gagner 1 point de vie .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endParaRPr lang="fr-FR" sz="120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fr-FR" sz="1200" dirty="0">
                          <a:solidFill>
                            <a:schemeClr val="tx1"/>
                          </a:solidFill>
                        </a:rPr>
                        <a:t>Générer</a:t>
                      </a:r>
                      <a:r>
                        <a:rPr lang="fr-FR" sz="1200" baseline="0" dirty="0">
                          <a:solidFill>
                            <a:schemeClr val="tx1"/>
                          </a:solidFill>
                        </a:rPr>
                        <a:t> case piège qui fait perdre 1 point de vie.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endParaRPr lang="fr-FR" sz="1200" baseline="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fr-FR" sz="1200" baseline="0" dirty="0">
                          <a:solidFill>
                            <a:schemeClr val="tx1"/>
                          </a:solidFill>
                        </a:rPr>
                        <a:t>Je peux attaquer et tuer les monstres/fatôme s’ils sont à portée.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endParaRPr lang="fr-FR" sz="1200" baseline="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fr-FR" sz="1200" baseline="0" dirty="0">
                          <a:solidFill>
                            <a:schemeClr val="tx1"/>
                          </a:solidFill>
                        </a:rPr>
                        <a:t>Améliorer graphisme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978622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613326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66485-5AE3-4A34-9750-1ECD709B0788}" type="slidenum">
              <a:rPr lang="fr-FR" smtClean="0"/>
              <a:t>6</a:t>
            </a:fld>
            <a:endParaRPr lang="fr-FR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596" y="5652658"/>
            <a:ext cx="2653785" cy="823588"/>
          </a:xfrm>
          <a:prstGeom prst="rect">
            <a:avLst/>
          </a:prstGeom>
        </p:spPr>
      </p:pic>
      <p:sp>
        <p:nvSpPr>
          <p:cNvPr id="9" name="Sous-titre 8"/>
          <p:cNvSpPr>
            <a:spLocks noGrp="1"/>
          </p:cNvSpPr>
          <p:nvPr>
            <p:ph type="subTitle" idx="1"/>
          </p:nvPr>
        </p:nvSpPr>
        <p:spPr>
          <a:xfrm>
            <a:off x="369454" y="356377"/>
            <a:ext cx="4673601" cy="807406"/>
          </a:xfrm>
        </p:spPr>
        <p:txBody>
          <a:bodyPr>
            <a:normAutofit fontScale="92500"/>
          </a:bodyPr>
          <a:lstStyle/>
          <a:p>
            <a:r>
              <a:rPr lang="fr-FR" sz="3000" u="sng" dirty="0"/>
              <a:t>III - </a:t>
            </a:r>
            <a:r>
              <a:rPr lang="fr-FR" sz="3200" u="sng" dirty="0"/>
              <a:t>Organisation du projet</a:t>
            </a:r>
          </a:p>
          <a:p>
            <a:endParaRPr lang="fr-FR" sz="3000" u="sng" dirty="0"/>
          </a:p>
        </p:txBody>
      </p:sp>
      <p:sp>
        <p:nvSpPr>
          <p:cNvPr id="8" name="ZoneTexte 7"/>
          <p:cNvSpPr txBox="1"/>
          <p:nvPr/>
        </p:nvSpPr>
        <p:spPr>
          <a:xfrm>
            <a:off x="812801" y="1163783"/>
            <a:ext cx="42302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rgbClr val="92D050"/>
                </a:solidFill>
              </a:rPr>
              <a:t>(b) Répartition des tâches</a:t>
            </a:r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8308" y="5712009"/>
            <a:ext cx="731405" cy="704885"/>
          </a:xfrm>
          <a:prstGeom prst="rect">
            <a:avLst/>
          </a:prstGeom>
        </p:spPr>
      </p:pic>
      <p:graphicFrame>
        <p:nvGraphicFramePr>
          <p:cNvPr id="2" name="Tableau 2">
            <a:extLst>
              <a:ext uri="{FF2B5EF4-FFF2-40B4-BE49-F238E27FC236}">
                <a16:creationId xmlns:a16="http://schemas.microsoft.com/office/drawing/2014/main" id="{4478947E-38C1-495A-8C88-4D37387EBD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1965515"/>
              </p:ext>
            </p:extLst>
          </p:nvPr>
        </p:nvGraphicFramePr>
        <p:xfrm>
          <a:off x="812801" y="2073896"/>
          <a:ext cx="10454756" cy="1950720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2613689">
                  <a:extLst>
                    <a:ext uri="{9D8B030D-6E8A-4147-A177-3AD203B41FA5}">
                      <a16:colId xmlns:a16="http://schemas.microsoft.com/office/drawing/2014/main" val="3961225889"/>
                    </a:ext>
                  </a:extLst>
                </a:gridCol>
                <a:gridCol w="2613689">
                  <a:extLst>
                    <a:ext uri="{9D8B030D-6E8A-4147-A177-3AD203B41FA5}">
                      <a16:colId xmlns:a16="http://schemas.microsoft.com/office/drawing/2014/main" val="2206478451"/>
                    </a:ext>
                  </a:extLst>
                </a:gridCol>
                <a:gridCol w="2613689">
                  <a:extLst>
                    <a:ext uri="{9D8B030D-6E8A-4147-A177-3AD203B41FA5}">
                      <a16:colId xmlns:a16="http://schemas.microsoft.com/office/drawing/2014/main" val="696805963"/>
                    </a:ext>
                  </a:extLst>
                </a:gridCol>
                <a:gridCol w="2613689">
                  <a:extLst>
                    <a:ext uri="{9D8B030D-6E8A-4147-A177-3AD203B41FA5}">
                      <a16:colId xmlns:a16="http://schemas.microsoft.com/office/drawing/2014/main" val="179492602"/>
                    </a:ext>
                  </a:extLst>
                </a:gridCol>
              </a:tblGrid>
              <a:tr h="361785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HAMZA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SIMON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LUCAS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LEANDRE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2433100"/>
                  </a:ext>
                </a:extLst>
              </a:tr>
              <a:tr h="1561220">
                <a:tc>
                  <a:txBody>
                    <a:bodyPr/>
                    <a:lstStyle/>
                    <a:p>
                      <a:pPr marL="285750" indent="-285750" algn="ctr">
                        <a:buFont typeface="Arial" panose="020B0604020202020204" pitchFamily="34" charset="0"/>
                        <a:buChar char="•"/>
                      </a:pPr>
                      <a:r>
                        <a:rPr lang="fr-FR" sz="1400" dirty="0">
                          <a:solidFill>
                            <a:schemeClr val="tx1"/>
                          </a:solidFill>
                        </a:rPr>
                        <a:t>Programmation labyrinthe</a:t>
                      </a:r>
                    </a:p>
                    <a:p>
                      <a:pPr marL="285750" indent="-285750" algn="ctr">
                        <a:buFont typeface="Arial" panose="020B0604020202020204" pitchFamily="34" charset="0"/>
                        <a:buChar char="•"/>
                      </a:pPr>
                      <a:endParaRPr lang="fr-FR" sz="1400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 algn="ctr">
                        <a:buFont typeface="Arial" panose="020B0604020202020204" pitchFamily="34" charset="0"/>
                        <a:buChar char="•"/>
                      </a:pPr>
                      <a:r>
                        <a:rPr lang="fr-FR" sz="1400" dirty="0">
                          <a:solidFill>
                            <a:schemeClr val="tx1"/>
                          </a:solidFill>
                        </a:rPr>
                        <a:t>Programmation graphique </a:t>
                      </a:r>
                    </a:p>
                    <a:p>
                      <a:pPr marL="285750" indent="-285750" algn="ctr">
                        <a:buFont typeface="Arial" panose="020B0604020202020204" pitchFamily="34" charset="0"/>
                        <a:buChar char="•"/>
                      </a:pPr>
                      <a:endParaRPr lang="fr-FR" sz="1400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 algn="ctr">
                        <a:buFont typeface="Arial" panose="020B0604020202020204" pitchFamily="34" charset="0"/>
                        <a:buChar char="•"/>
                      </a:pPr>
                      <a:r>
                        <a:rPr lang="fr-FR" sz="1400" dirty="0">
                          <a:solidFill>
                            <a:schemeClr val="tx1"/>
                          </a:solidFill>
                        </a:rPr>
                        <a:t>Programmation </a:t>
                      </a:r>
                      <a:r>
                        <a:rPr lang="fr-FR" sz="1400" dirty="0" err="1">
                          <a:solidFill>
                            <a:schemeClr val="tx1"/>
                          </a:solidFill>
                        </a:rPr>
                        <a:t>KeyPressed</a:t>
                      </a:r>
                      <a:endParaRPr lang="fr-FR" sz="1400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 algn="ctr">
                        <a:buFont typeface="Arial" panose="020B0604020202020204" pitchFamily="34" charset="0"/>
                        <a:buChar char="•"/>
                      </a:pPr>
                      <a:endParaRPr lang="fr-FR" sz="1400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 algn="ctr">
                        <a:buFont typeface="Arial" panose="020B0604020202020204" pitchFamily="34" charset="0"/>
                        <a:buChar char="•"/>
                      </a:pPr>
                      <a:endParaRPr lang="fr-FR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algn="ctr">
                        <a:buFont typeface="Arial" panose="020B0604020202020204" pitchFamily="34" charset="0"/>
                        <a:buChar char="•"/>
                      </a:pPr>
                      <a:r>
                        <a:rPr lang="fr-FR" sz="1400" dirty="0">
                          <a:solidFill>
                            <a:schemeClr val="tx1"/>
                          </a:solidFill>
                        </a:rPr>
                        <a:t>Test héros</a:t>
                      </a:r>
                    </a:p>
                    <a:p>
                      <a:pPr marL="285750" indent="-285750" algn="ctr">
                        <a:buFont typeface="Arial" panose="020B0604020202020204" pitchFamily="34" charset="0"/>
                        <a:buChar char="•"/>
                      </a:pPr>
                      <a:endParaRPr lang="fr-FR" sz="1400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 algn="ctr">
                        <a:buFont typeface="Arial" panose="020B0604020202020204" pitchFamily="34" charset="0"/>
                        <a:buChar char="•"/>
                      </a:pPr>
                      <a:r>
                        <a:rPr lang="fr-FR" sz="1400" dirty="0">
                          <a:solidFill>
                            <a:schemeClr val="tx1"/>
                          </a:solidFill>
                        </a:rPr>
                        <a:t>Test monstres</a:t>
                      </a:r>
                    </a:p>
                    <a:p>
                      <a:pPr marL="285750" indent="-285750" algn="ctr">
                        <a:buFont typeface="Arial" panose="020B0604020202020204" pitchFamily="34" charset="0"/>
                        <a:buChar char="•"/>
                      </a:pPr>
                      <a:endParaRPr lang="fr-FR" sz="1400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 algn="ctr">
                        <a:buFont typeface="Arial" panose="020B0604020202020204" pitchFamily="34" charset="0"/>
                        <a:buChar char="•"/>
                      </a:pPr>
                      <a:r>
                        <a:rPr lang="fr-FR" sz="1400" dirty="0">
                          <a:solidFill>
                            <a:schemeClr val="tx1"/>
                          </a:solidFill>
                        </a:rPr>
                        <a:t>Diagramme Classes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algn="ctr">
                        <a:buFont typeface="Arial" panose="020B0604020202020204" pitchFamily="34" charset="0"/>
                        <a:buChar char="•"/>
                      </a:pPr>
                      <a:r>
                        <a:rPr lang="fr-FR" sz="1400" dirty="0">
                          <a:solidFill>
                            <a:schemeClr val="tx1"/>
                          </a:solidFill>
                        </a:rPr>
                        <a:t>Programmation héros</a:t>
                      </a:r>
                    </a:p>
                    <a:p>
                      <a:pPr marL="285750" indent="-285750" algn="ctr">
                        <a:buFont typeface="Arial" panose="020B0604020202020204" pitchFamily="34" charset="0"/>
                        <a:buChar char="•"/>
                      </a:pPr>
                      <a:endParaRPr lang="fr-FR" sz="1400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 algn="ctr">
                        <a:buFont typeface="Arial" panose="020B0604020202020204" pitchFamily="34" charset="0"/>
                        <a:buChar char="•"/>
                      </a:pPr>
                      <a:r>
                        <a:rPr lang="fr-FR" sz="1400" dirty="0">
                          <a:solidFill>
                            <a:schemeClr val="tx1"/>
                          </a:solidFill>
                        </a:rPr>
                        <a:t>Programmation monstres</a:t>
                      </a:r>
                    </a:p>
                    <a:p>
                      <a:pPr marL="285750" indent="-285750" algn="ctr">
                        <a:buFont typeface="Arial" panose="020B0604020202020204" pitchFamily="34" charset="0"/>
                        <a:buChar char="•"/>
                      </a:pPr>
                      <a:endParaRPr lang="fr-FR" sz="1400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 algn="ctr">
                        <a:buFont typeface="Arial" panose="020B0604020202020204" pitchFamily="34" charset="0"/>
                        <a:buChar char="•"/>
                      </a:pPr>
                      <a:r>
                        <a:rPr lang="fr-FR" sz="1400" dirty="0">
                          <a:solidFill>
                            <a:schemeClr val="tx1"/>
                          </a:solidFill>
                        </a:rPr>
                        <a:t>Programmation cases spé</a:t>
                      </a:r>
                    </a:p>
                    <a:p>
                      <a:pPr marL="285750" indent="-285750" algn="ctr">
                        <a:buFont typeface="Arial" panose="020B0604020202020204" pitchFamily="34" charset="0"/>
                        <a:buChar char="•"/>
                      </a:pPr>
                      <a:endParaRPr lang="fr-FR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algn="ctr">
                        <a:buFont typeface="Arial" panose="020B0604020202020204" pitchFamily="34" charset="0"/>
                        <a:buChar char="•"/>
                      </a:pPr>
                      <a:r>
                        <a:rPr lang="fr-FR" sz="1400" dirty="0">
                          <a:solidFill>
                            <a:schemeClr val="tx1"/>
                          </a:solidFill>
                        </a:rPr>
                        <a:t>Test labyrinthe</a:t>
                      </a:r>
                    </a:p>
                    <a:p>
                      <a:pPr marL="285750" indent="-285750" algn="ctr">
                        <a:buFont typeface="Arial" panose="020B0604020202020204" pitchFamily="34" charset="0"/>
                        <a:buChar char="•"/>
                      </a:pPr>
                      <a:endParaRPr lang="fr-FR" sz="1400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 algn="ctr">
                        <a:buFont typeface="Arial" panose="020B0604020202020204" pitchFamily="34" charset="0"/>
                        <a:buChar char="•"/>
                      </a:pPr>
                      <a:r>
                        <a:rPr lang="fr-FR" sz="1400" dirty="0">
                          <a:solidFill>
                            <a:schemeClr val="tx1"/>
                          </a:solidFill>
                        </a:rPr>
                        <a:t>Manuel d’utilisation</a:t>
                      </a:r>
                    </a:p>
                    <a:p>
                      <a:pPr marL="285750" indent="-285750" algn="ctr">
                        <a:buFont typeface="Arial" panose="020B0604020202020204" pitchFamily="34" charset="0"/>
                        <a:buChar char="•"/>
                      </a:pPr>
                      <a:endParaRPr lang="fr-FR" sz="1400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 algn="ctr">
                        <a:buFont typeface="Arial" panose="020B0604020202020204" pitchFamily="34" charset="0"/>
                        <a:buChar char="•"/>
                      </a:pPr>
                      <a:r>
                        <a:rPr lang="fr-FR" sz="1400" dirty="0">
                          <a:solidFill>
                            <a:schemeClr val="tx1"/>
                          </a:solidFill>
                        </a:rPr>
                        <a:t>Diagramme Cas d’utilisation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370145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00108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66485-5AE3-4A34-9750-1ECD709B0788}" type="slidenum">
              <a:rPr lang="fr-FR" smtClean="0"/>
              <a:t>7</a:t>
            </a:fld>
            <a:endParaRPr lang="fr-FR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596" y="5652658"/>
            <a:ext cx="2653785" cy="823588"/>
          </a:xfrm>
          <a:prstGeom prst="rect">
            <a:avLst/>
          </a:prstGeom>
        </p:spPr>
      </p:pic>
      <p:sp>
        <p:nvSpPr>
          <p:cNvPr id="9" name="Sous-titre 8"/>
          <p:cNvSpPr>
            <a:spLocks noGrp="1"/>
          </p:cNvSpPr>
          <p:nvPr>
            <p:ph type="subTitle" idx="1"/>
          </p:nvPr>
        </p:nvSpPr>
        <p:spPr>
          <a:xfrm>
            <a:off x="369454" y="356377"/>
            <a:ext cx="4673601" cy="807406"/>
          </a:xfrm>
        </p:spPr>
        <p:txBody>
          <a:bodyPr>
            <a:normAutofit fontScale="92500"/>
          </a:bodyPr>
          <a:lstStyle/>
          <a:p>
            <a:r>
              <a:rPr lang="fr-FR" sz="3000" u="sng" dirty="0"/>
              <a:t>IV – Bilan des fonctionnalités </a:t>
            </a:r>
            <a:endParaRPr lang="fr-FR" sz="3200" u="sng" dirty="0"/>
          </a:p>
          <a:p>
            <a:endParaRPr lang="fr-FR" sz="3000" u="sng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8308" y="5712009"/>
            <a:ext cx="731405" cy="704885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3450" y="1884738"/>
            <a:ext cx="1461610" cy="1726414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967" y="1968881"/>
            <a:ext cx="2468414" cy="2915622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6761" y="3943130"/>
            <a:ext cx="1462951" cy="1728000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0059" y="2980636"/>
            <a:ext cx="1462962" cy="1728000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4390" y="2153342"/>
            <a:ext cx="2468412" cy="2915620"/>
          </a:xfrm>
          <a:prstGeom prst="rect">
            <a:avLst/>
          </a:prstGeom>
        </p:spPr>
      </p:pic>
      <p:cxnSp>
        <p:nvCxnSpPr>
          <p:cNvPr id="14" name="Connecteur droit avec flèche 13"/>
          <p:cNvCxnSpPr/>
          <p:nvPr/>
        </p:nvCxnSpPr>
        <p:spPr>
          <a:xfrm flipV="1">
            <a:off x="3371273" y="3047999"/>
            <a:ext cx="701963" cy="612000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/>
          <p:nvPr/>
        </p:nvCxnSpPr>
        <p:spPr>
          <a:xfrm>
            <a:off x="3374968" y="3943130"/>
            <a:ext cx="698268" cy="619634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15"/>
          <p:cNvCxnSpPr/>
          <p:nvPr/>
        </p:nvCxnSpPr>
        <p:spPr>
          <a:xfrm flipV="1">
            <a:off x="7940978" y="3685309"/>
            <a:ext cx="735455" cy="0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ZoneTexte 16"/>
          <p:cNvSpPr txBox="1"/>
          <p:nvPr/>
        </p:nvSpPr>
        <p:spPr>
          <a:xfrm>
            <a:off x="812801" y="1163783"/>
            <a:ext cx="42302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rgbClr val="92D050"/>
                </a:solidFill>
              </a:rPr>
              <a:t>(a) Liste des fonctionnalités réalisées</a:t>
            </a:r>
          </a:p>
        </p:txBody>
      </p:sp>
    </p:spTree>
    <p:extLst>
      <p:ext uri="{BB962C8B-B14F-4D97-AF65-F5344CB8AC3E}">
        <p14:creationId xmlns:p14="http://schemas.microsoft.com/office/powerpoint/2010/main" val="30651855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26F5A1B-9416-40D6-9AFF-6E84CACA37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6412" y="1732449"/>
            <a:ext cx="3181127" cy="601928"/>
          </a:xfrm>
        </p:spPr>
        <p:txBody>
          <a:bodyPr/>
          <a:lstStyle/>
          <a:p>
            <a:r>
              <a:rPr lang="fr-FR" dirty="0"/>
              <a:t>Labyrinthe :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F9086C4-4DFB-4CE0-A9DF-E9C9169D40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66485-5AE3-4A34-9750-1ECD709B0788}" type="slidenum">
              <a:rPr lang="fr-FR" smtClean="0"/>
              <a:t>8</a:t>
            </a:fld>
            <a:endParaRPr lang="fr-FR"/>
          </a:p>
        </p:txBody>
      </p:sp>
      <p:sp>
        <p:nvSpPr>
          <p:cNvPr id="5" name="Sous-titre 8">
            <a:extLst>
              <a:ext uri="{FF2B5EF4-FFF2-40B4-BE49-F238E27FC236}">
                <a16:creationId xmlns:a16="http://schemas.microsoft.com/office/drawing/2014/main" id="{35A3FA6A-6C4E-469D-B04A-3592A2D4298A}"/>
              </a:ext>
            </a:extLst>
          </p:cNvPr>
          <p:cNvSpPr txBox="1">
            <a:spLocks/>
          </p:cNvSpPr>
          <p:nvPr/>
        </p:nvSpPr>
        <p:spPr>
          <a:xfrm>
            <a:off x="369454" y="346438"/>
            <a:ext cx="4673601" cy="807406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fr-FR" sz="3000" u="sng" dirty="0"/>
              <a:t>IV – Bilan des fonctionnalités </a:t>
            </a:r>
            <a:endParaRPr lang="fr-FR" sz="3200" u="sng" dirty="0"/>
          </a:p>
          <a:p>
            <a:endParaRPr lang="fr-FR" sz="3000" u="sng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7C627970-E77D-4AD2-8392-15C6DA0F8AD6}"/>
              </a:ext>
            </a:extLst>
          </p:cNvPr>
          <p:cNvSpPr txBox="1"/>
          <p:nvPr/>
        </p:nvSpPr>
        <p:spPr>
          <a:xfrm>
            <a:off x="812801" y="1163783"/>
            <a:ext cx="42302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rgbClr val="92D050"/>
                </a:solidFill>
              </a:rPr>
              <a:t>(a) Liste des fonctionnalités réalisées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66EA0908-DC42-4610-878C-B4F6348956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664" y="2334377"/>
            <a:ext cx="6353175" cy="3419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Espace réservé du contenu 2">
            <a:extLst>
              <a:ext uri="{FF2B5EF4-FFF2-40B4-BE49-F238E27FC236}">
                <a16:creationId xmlns:a16="http://schemas.microsoft.com/office/drawing/2014/main" id="{20A8DBBE-839B-4A52-AB60-183108CBC568}"/>
              </a:ext>
            </a:extLst>
          </p:cNvPr>
          <p:cNvSpPr txBox="1">
            <a:spLocks/>
          </p:cNvSpPr>
          <p:nvPr/>
        </p:nvSpPr>
        <p:spPr>
          <a:xfrm>
            <a:off x="8291941" y="3006458"/>
            <a:ext cx="3181127" cy="2075312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 lnSpcReduction="10000"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0 : rien</a:t>
            </a:r>
          </a:p>
          <a:p>
            <a:r>
              <a:rPr lang="fr-FR" dirty="0"/>
              <a:t>1 : gauche</a:t>
            </a:r>
          </a:p>
          <a:p>
            <a:r>
              <a:rPr lang="fr-FR" dirty="0"/>
              <a:t>2 : haut</a:t>
            </a:r>
          </a:p>
          <a:p>
            <a:r>
              <a:rPr lang="fr-FR" dirty="0"/>
              <a:t>4 : droite</a:t>
            </a:r>
          </a:p>
          <a:p>
            <a:r>
              <a:rPr lang="fr-FR" dirty="0"/>
              <a:t>8 : bas</a:t>
            </a:r>
          </a:p>
        </p:txBody>
      </p:sp>
    </p:spTree>
    <p:extLst>
      <p:ext uri="{BB962C8B-B14F-4D97-AF65-F5344CB8AC3E}">
        <p14:creationId xmlns:p14="http://schemas.microsoft.com/office/powerpoint/2010/main" val="29219315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D1D084A-2B98-4E75-ABF6-8F75720DE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66485-5AE3-4A34-9750-1ECD709B0788}" type="slidenum">
              <a:rPr lang="fr-FR" smtClean="0"/>
              <a:t>9</a:t>
            </a:fld>
            <a:endParaRPr lang="fr-FR"/>
          </a:p>
        </p:txBody>
      </p:sp>
      <p:sp>
        <p:nvSpPr>
          <p:cNvPr id="5" name="Sous-titre 8">
            <a:extLst>
              <a:ext uri="{FF2B5EF4-FFF2-40B4-BE49-F238E27FC236}">
                <a16:creationId xmlns:a16="http://schemas.microsoft.com/office/drawing/2014/main" id="{D63F20A7-5881-4B38-A140-8A7E3C9CD620}"/>
              </a:ext>
            </a:extLst>
          </p:cNvPr>
          <p:cNvSpPr txBox="1">
            <a:spLocks/>
          </p:cNvSpPr>
          <p:nvPr/>
        </p:nvSpPr>
        <p:spPr>
          <a:xfrm>
            <a:off x="369454" y="346438"/>
            <a:ext cx="4673601" cy="807406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fr-FR" sz="3000" u="sng" dirty="0"/>
              <a:t>IV – Bilan des fonctionnalités </a:t>
            </a:r>
            <a:endParaRPr lang="fr-FR" sz="3200" u="sng" dirty="0"/>
          </a:p>
          <a:p>
            <a:endParaRPr lang="fr-FR" sz="3000" u="sng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7B10CE90-A6D9-4C12-9347-17348912AEEC}"/>
              </a:ext>
            </a:extLst>
          </p:cNvPr>
          <p:cNvSpPr txBox="1"/>
          <p:nvPr/>
        </p:nvSpPr>
        <p:spPr>
          <a:xfrm>
            <a:off x="812801" y="1163783"/>
            <a:ext cx="42302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rgbClr val="92D050"/>
                </a:solidFill>
              </a:rPr>
              <a:t>(a) Liste des fonctionnalités réalisées</a:t>
            </a:r>
          </a:p>
        </p:txBody>
      </p:sp>
      <p:graphicFrame>
        <p:nvGraphicFramePr>
          <p:cNvPr id="7" name="Diagramme 6">
            <a:extLst>
              <a:ext uri="{FF2B5EF4-FFF2-40B4-BE49-F238E27FC236}">
                <a16:creationId xmlns:a16="http://schemas.microsoft.com/office/drawing/2014/main" id="{D82DEC25-ECB3-45D0-8ABD-5F6E2DCA60B9}"/>
              </a:ext>
            </a:extLst>
          </p:cNvPr>
          <p:cNvGraphicFramePr/>
          <p:nvPr/>
        </p:nvGraphicFramePr>
        <p:xfrm>
          <a:off x="2226364" y="1769165"/>
          <a:ext cx="7933635" cy="43691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3843181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rdoise">
  <a:themeElements>
    <a:clrScheme name="Ardois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Ardois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rdois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TM04033929[[fn=Ardoise]]</Template>
  <TotalTime>719</TotalTime>
  <Words>572</Words>
  <Application>Microsoft Office PowerPoint</Application>
  <PresentationFormat>Grand écran</PresentationFormat>
  <Paragraphs>167</Paragraphs>
  <Slides>22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22</vt:i4>
      </vt:variant>
    </vt:vector>
  </HeadingPairs>
  <TitlesOfParts>
    <vt:vector size="27" baseType="lpstr">
      <vt:lpstr>Arial</vt:lpstr>
      <vt:lpstr>Calibri</vt:lpstr>
      <vt:lpstr>Calisto MT</vt:lpstr>
      <vt:lpstr>Wingdings 2</vt:lpstr>
      <vt:lpstr>Ardoise</vt:lpstr>
      <vt:lpstr>Turtle project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ENJOY THE TEST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Turtle project</dc:title>
  <dc:creator>simon deniaux</dc:creator>
  <cp:lastModifiedBy>Hamza Bakir</cp:lastModifiedBy>
  <cp:revision>36</cp:revision>
  <dcterms:created xsi:type="dcterms:W3CDTF">2020-01-13T20:33:12Z</dcterms:created>
  <dcterms:modified xsi:type="dcterms:W3CDTF">2020-01-14T19:03:18Z</dcterms:modified>
</cp:coreProperties>
</file>